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57" r:id="rId3"/>
    <p:sldId id="260" r:id="rId4"/>
    <p:sldId id="256" r:id="rId5"/>
    <p:sldId id="258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65"/>
  </p:normalViewPr>
  <p:slideViewPr>
    <p:cSldViewPr snapToGrid="0" snapToObjects="1">
      <p:cViewPr varScale="1">
        <p:scale>
          <a:sx n="82" d="100"/>
          <a:sy n="82" d="100"/>
        </p:scale>
        <p:origin x="-211" y="-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9E646E8-37E5-994E-B2F4-E58701BCCD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52E91AD6-5DEC-CA4C-A4A7-78CFF1DD8F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C72FDC7-9501-0D4B-916C-9699846F6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12B2-250F-564D-B0B8-EF6A176BBEB7}" type="datetimeFigureOut">
              <a:rPr kumimoji="1" lang="zh-CN" altLang="en-US" smtClean="0"/>
              <a:pPr/>
              <a:t>2018/8/21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D3A5A1B-C2BB-AE40-969E-B4BA1EA55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xmlns="" id="{903C0C7D-6E13-4D4F-AF81-F3AF438B0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14676-3322-0A40-9B87-E8BD4869FB0A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66936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D95BA87-9D06-FE48-94D5-C1F289146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本占位符 2">
            <a:extLst>
              <a:ext uri="{FF2B5EF4-FFF2-40B4-BE49-F238E27FC236}">
                <a16:creationId xmlns:a16="http://schemas.microsoft.com/office/drawing/2014/main" xmlns="" id="{BC99304A-91B6-3143-9213-D6E4D6D654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编辑母版文本样式</a:t>
            </a:r>
          </a:p>
          <a:p>
            <a:pPr lvl="1"/>
            <a:r>
              <a:rPr kumimoji="1" lang="zh-CN" altLang="en-US"/>
              <a:t>第二级</a:t>
            </a:r>
          </a:p>
          <a:p>
            <a:pPr lvl="2"/>
            <a:r>
              <a:rPr kumimoji="1" lang="zh-CN" altLang="en-US"/>
              <a:t>第三级</a:t>
            </a:r>
          </a:p>
          <a:p>
            <a:pPr lvl="3"/>
            <a:r>
              <a:rPr kumimoji="1" lang="zh-CN" altLang="en-US"/>
              <a:t>第四级</a:t>
            </a:r>
          </a:p>
          <a:p>
            <a:pPr lvl="4"/>
            <a:r>
              <a:rPr kumimoji="1"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F0A5F98C-4BE9-8746-A8AA-9D840496B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12B2-250F-564D-B0B8-EF6A176BBEB7}" type="datetimeFigureOut">
              <a:rPr kumimoji="1" lang="zh-CN" altLang="en-US" smtClean="0"/>
              <a:pPr/>
              <a:t>2018/8/21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BD69FB9-28E6-3545-B3AD-019ABD67D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xmlns="" id="{DACD5B11-37BE-1D43-A905-0920A534B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14676-3322-0A40-9B87-E8BD4869FB0A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2519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C1E79B16-A2B0-B945-B258-9D6138B6D4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本占位符 2">
            <a:extLst>
              <a:ext uri="{FF2B5EF4-FFF2-40B4-BE49-F238E27FC236}">
                <a16:creationId xmlns:a16="http://schemas.microsoft.com/office/drawing/2014/main" xmlns="" id="{61B00267-9518-E34B-8EB1-8A80B2FA5E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编辑母版文本样式</a:t>
            </a:r>
          </a:p>
          <a:p>
            <a:pPr lvl="1"/>
            <a:r>
              <a:rPr kumimoji="1" lang="zh-CN" altLang="en-US"/>
              <a:t>第二级</a:t>
            </a:r>
          </a:p>
          <a:p>
            <a:pPr lvl="2"/>
            <a:r>
              <a:rPr kumimoji="1" lang="zh-CN" altLang="en-US"/>
              <a:t>第三级</a:t>
            </a:r>
          </a:p>
          <a:p>
            <a:pPr lvl="3"/>
            <a:r>
              <a:rPr kumimoji="1" lang="zh-CN" altLang="en-US"/>
              <a:t>第四级</a:t>
            </a:r>
          </a:p>
          <a:p>
            <a:pPr lvl="4"/>
            <a:r>
              <a:rPr kumimoji="1"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2B989FB-8A34-134A-8DAF-277814180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12B2-250F-564D-B0B8-EF6A176BBEB7}" type="datetimeFigureOut">
              <a:rPr kumimoji="1" lang="zh-CN" altLang="en-US" smtClean="0"/>
              <a:pPr/>
              <a:t>2018/8/21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FBA2B22-2BDB-E34C-8AFA-F09755F3F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xmlns="" id="{569CA65B-ED80-1F49-BDD9-66859BAE7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14676-3322-0A40-9B87-E8BD4869FB0A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80629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E83EDC0-A0ED-EB45-B9E8-EEBDDCFD55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CD6AA41-973F-1649-B2CF-3521972C8E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编辑母版文本样式</a:t>
            </a:r>
          </a:p>
          <a:p>
            <a:pPr lvl="1"/>
            <a:r>
              <a:rPr kumimoji="1" lang="zh-CN" altLang="en-US"/>
              <a:t>第二级</a:t>
            </a:r>
          </a:p>
          <a:p>
            <a:pPr lvl="2"/>
            <a:r>
              <a:rPr kumimoji="1" lang="zh-CN" altLang="en-US"/>
              <a:t>第三级</a:t>
            </a:r>
          </a:p>
          <a:p>
            <a:pPr lvl="3"/>
            <a:r>
              <a:rPr kumimoji="1" lang="zh-CN" altLang="en-US"/>
              <a:t>第四级</a:t>
            </a:r>
          </a:p>
          <a:p>
            <a:pPr lvl="4"/>
            <a:r>
              <a:rPr kumimoji="1"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3FC4082-DA06-8D45-A281-A56FE46EED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12B2-250F-564D-B0B8-EF6A176BBEB7}" type="datetimeFigureOut">
              <a:rPr kumimoji="1" lang="zh-CN" altLang="en-US" smtClean="0"/>
              <a:pPr/>
              <a:t>2018/8/21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D7E434A-9732-FB42-BE1A-A1B40D2EB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xmlns="" id="{43E02355-7D80-4A4A-AE91-C80DDA20B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14676-3322-0A40-9B87-E8BD4869FB0A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80528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3740F4C-9B5D-CB44-BC40-7070D867A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ABC6AB26-EF5E-4C41-BF59-08E7C9609B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1A75E54B-1209-134F-9172-CBEC687B6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12B2-250F-564D-B0B8-EF6A176BBEB7}" type="datetimeFigureOut">
              <a:rPr kumimoji="1" lang="zh-CN" altLang="en-US" smtClean="0"/>
              <a:pPr/>
              <a:t>2018/8/21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DA60280-5350-4540-9AF0-9D03716D11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xmlns="" id="{8F7DFB06-27C6-A544-8B4C-0D4FBA7C3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14676-3322-0A40-9B87-E8BD4869FB0A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29675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7022F7C-3641-AE4C-A5B4-2402BD73D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D1E6F48-0ED8-A248-A4B1-BC76DE886A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编辑母版文本样式</a:t>
            </a:r>
          </a:p>
          <a:p>
            <a:pPr lvl="1"/>
            <a:r>
              <a:rPr kumimoji="1" lang="zh-CN" altLang="en-US"/>
              <a:t>第二级</a:t>
            </a:r>
          </a:p>
          <a:p>
            <a:pPr lvl="2"/>
            <a:r>
              <a:rPr kumimoji="1" lang="zh-CN" altLang="en-US"/>
              <a:t>第三级</a:t>
            </a:r>
          </a:p>
          <a:p>
            <a:pPr lvl="3"/>
            <a:r>
              <a:rPr kumimoji="1" lang="zh-CN" altLang="en-US"/>
              <a:t>第四级</a:t>
            </a:r>
          </a:p>
          <a:p>
            <a:pPr lvl="4"/>
            <a:r>
              <a:rPr kumimoji="1"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BBD70612-93AC-DA4B-BE6B-3AA44DD3C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编辑母版文本样式</a:t>
            </a:r>
          </a:p>
          <a:p>
            <a:pPr lvl="1"/>
            <a:r>
              <a:rPr kumimoji="1" lang="zh-CN" altLang="en-US"/>
              <a:t>第二级</a:t>
            </a:r>
          </a:p>
          <a:p>
            <a:pPr lvl="2"/>
            <a:r>
              <a:rPr kumimoji="1" lang="zh-CN" altLang="en-US"/>
              <a:t>第三级</a:t>
            </a:r>
          </a:p>
          <a:p>
            <a:pPr lvl="3"/>
            <a:r>
              <a:rPr kumimoji="1" lang="zh-CN" altLang="en-US"/>
              <a:t>第四级</a:t>
            </a:r>
          </a:p>
          <a:p>
            <a:pPr lvl="4"/>
            <a:r>
              <a:rPr kumimoji="1"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2E499BB7-096D-4D4A-B12B-0A5C485F0D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12B2-250F-564D-B0B8-EF6A176BBEB7}" type="datetimeFigureOut">
              <a:rPr kumimoji="1" lang="zh-CN" altLang="en-US" smtClean="0"/>
              <a:pPr/>
              <a:t>2018/8/21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D34C9F6A-C212-104F-BFF8-A1394101F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>
            <a:extLst>
              <a:ext uri="{FF2B5EF4-FFF2-40B4-BE49-F238E27FC236}">
                <a16:creationId xmlns:a16="http://schemas.microsoft.com/office/drawing/2014/main" xmlns="" id="{5E1A9DE1-2602-A649-A0A7-3CD006B3A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14676-3322-0A40-9B87-E8BD4869FB0A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71625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3DD66DE-F56C-7749-AB35-5C7759A5E1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7A7B9C1E-02D6-A84E-8C85-C01BC555A2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E43ED3E7-2143-CE49-95F9-DDD51DABA6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编辑母版文本样式</a:t>
            </a:r>
          </a:p>
          <a:p>
            <a:pPr lvl="1"/>
            <a:r>
              <a:rPr kumimoji="1" lang="zh-CN" altLang="en-US"/>
              <a:t>第二级</a:t>
            </a:r>
          </a:p>
          <a:p>
            <a:pPr lvl="2"/>
            <a:r>
              <a:rPr kumimoji="1" lang="zh-CN" altLang="en-US"/>
              <a:t>第三级</a:t>
            </a:r>
          </a:p>
          <a:p>
            <a:pPr lvl="3"/>
            <a:r>
              <a:rPr kumimoji="1" lang="zh-CN" altLang="en-US"/>
              <a:t>第四级</a:t>
            </a:r>
          </a:p>
          <a:p>
            <a:pPr lvl="4"/>
            <a:r>
              <a:rPr kumimoji="1"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52A1427B-804B-6E45-BF5E-1EBA8FB75D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C0610F75-933B-8D4B-92C3-3FBCCF4B48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编辑母版文本样式</a:t>
            </a:r>
          </a:p>
          <a:p>
            <a:pPr lvl="1"/>
            <a:r>
              <a:rPr kumimoji="1" lang="zh-CN" altLang="en-US"/>
              <a:t>第二级</a:t>
            </a:r>
          </a:p>
          <a:p>
            <a:pPr lvl="2"/>
            <a:r>
              <a:rPr kumimoji="1" lang="zh-CN" altLang="en-US"/>
              <a:t>第三级</a:t>
            </a:r>
          </a:p>
          <a:p>
            <a:pPr lvl="3"/>
            <a:r>
              <a:rPr kumimoji="1" lang="zh-CN" altLang="en-US"/>
              <a:t>第四级</a:t>
            </a:r>
          </a:p>
          <a:p>
            <a:pPr lvl="4"/>
            <a:r>
              <a:rPr kumimoji="1"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4DE7F5BA-B3EB-EF49-95FA-998CA4A8F0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12B2-250F-564D-B0B8-EF6A176BBEB7}" type="datetimeFigureOut">
              <a:rPr kumimoji="1" lang="zh-CN" altLang="en-US" smtClean="0"/>
              <a:pPr/>
              <a:t>2018/8/21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8730F75C-4EDA-FC45-8EB2-2FD59EBA9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>
            <a:extLst>
              <a:ext uri="{FF2B5EF4-FFF2-40B4-BE49-F238E27FC236}">
                <a16:creationId xmlns:a16="http://schemas.microsoft.com/office/drawing/2014/main" xmlns="" id="{6A616DBD-8209-554B-9A13-87E53377D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14676-3322-0A40-9B87-E8BD4869FB0A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1879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25560DA-DE65-A74D-98F2-A3F570290E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4A0A7B10-9EA6-4C4A-B1F5-10FBA96DD0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12B2-250F-564D-B0B8-EF6A176BBEB7}" type="datetimeFigureOut">
              <a:rPr kumimoji="1" lang="zh-CN" altLang="en-US" smtClean="0"/>
              <a:pPr/>
              <a:t>2018/8/21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997DCFAF-09F4-6C49-82E3-329D441A56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>
            <a:extLst>
              <a:ext uri="{FF2B5EF4-FFF2-40B4-BE49-F238E27FC236}">
                <a16:creationId xmlns:a16="http://schemas.microsoft.com/office/drawing/2014/main" xmlns="" id="{9A03CD2A-F782-F340-BED3-15428C3A2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14676-3322-0A40-9B87-E8BD4869FB0A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06690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68A8FEDA-DB6E-4147-AEA8-7E8059B0E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12B2-250F-564D-B0B8-EF6A176BBEB7}" type="datetimeFigureOut">
              <a:rPr kumimoji="1" lang="zh-CN" altLang="en-US" smtClean="0"/>
              <a:pPr/>
              <a:t>2018/8/21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6B962BF6-266D-7D4A-B78F-C65338AF7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>
            <a:extLst>
              <a:ext uri="{FF2B5EF4-FFF2-40B4-BE49-F238E27FC236}">
                <a16:creationId xmlns:a16="http://schemas.microsoft.com/office/drawing/2014/main" xmlns="" id="{05C25F4F-AC61-3A4E-8EB9-69ED0E426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14676-3322-0A40-9B87-E8BD4869FB0A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51388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2C0FB1B-3A9E-EE4C-880E-B73F30966B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328C35AE-0741-7449-9B8A-F74651620A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编辑母版文本样式</a:t>
            </a:r>
          </a:p>
          <a:p>
            <a:pPr lvl="1"/>
            <a:r>
              <a:rPr kumimoji="1" lang="zh-CN" altLang="en-US"/>
              <a:t>第二级</a:t>
            </a:r>
          </a:p>
          <a:p>
            <a:pPr lvl="2"/>
            <a:r>
              <a:rPr kumimoji="1" lang="zh-CN" altLang="en-US"/>
              <a:t>第三级</a:t>
            </a:r>
          </a:p>
          <a:p>
            <a:pPr lvl="3"/>
            <a:r>
              <a:rPr kumimoji="1" lang="zh-CN" altLang="en-US"/>
              <a:t>第四级</a:t>
            </a:r>
          </a:p>
          <a:p>
            <a:pPr lvl="4"/>
            <a:r>
              <a:rPr kumimoji="1"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A9C36573-70E0-4846-94F5-B974C2D47F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08B4E8AF-3366-6541-9008-B1E96982C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12B2-250F-564D-B0B8-EF6A176BBEB7}" type="datetimeFigureOut">
              <a:rPr kumimoji="1" lang="zh-CN" altLang="en-US" smtClean="0"/>
              <a:pPr/>
              <a:t>2018/8/21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E2278A43-9798-714B-8577-55BAB54CE2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>
            <a:extLst>
              <a:ext uri="{FF2B5EF4-FFF2-40B4-BE49-F238E27FC236}">
                <a16:creationId xmlns:a16="http://schemas.microsoft.com/office/drawing/2014/main" xmlns="" id="{DD248E3E-8A53-7E4C-9B18-DF3209967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14676-3322-0A40-9B87-E8BD4869FB0A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72177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5901D57-809E-F84F-9833-B0EF1C18A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3CDFA961-CB6B-6A4B-8358-C8E6D0F349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CF228815-18D8-4747-85AE-A4B6680FB9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9905C00D-8DF5-9343-8258-97923B5C21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12B2-250F-564D-B0B8-EF6A176BBEB7}" type="datetimeFigureOut">
              <a:rPr kumimoji="1" lang="zh-CN" altLang="en-US" smtClean="0"/>
              <a:pPr/>
              <a:t>2018/8/21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12036833-ECFD-8D42-A941-84ACCED7E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>
            <a:extLst>
              <a:ext uri="{FF2B5EF4-FFF2-40B4-BE49-F238E27FC236}">
                <a16:creationId xmlns:a16="http://schemas.microsoft.com/office/drawing/2014/main" xmlns="" id="{5B26331F-C297-974D-8DA1-0C0628F45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14676-3322-0A40-9B87-E8BD4869FB0A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30345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6F027B47-1CED-3D45-9F9E-75E25765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A473546C-FE4C-1143-A728-817BD30F55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编辑母版文本样式</a:t>
            </a:r>
          </a:p>
          <a:p>
            <a:pPr lvl="1"/>
            <a:r>
              <a:rPr kumimoji="1" lang="zh-CN" altLang="en-US"/>
              <a:t>第二级</a:t>
            </a:r>
          </a:p>
          <a:p>
            <a:pPr lvl="2"/>
            <a:r>
              <a:rPr kumimoji="1" lang="zh-CN" altLang="en-US"/>
              <a:t>第三级</a:t>
            </a:r>
          </a:p>
          <a:p>
            <a:pPr lvl="3"/>
            <a:r>
              <a:rPr kumimoji="1" lang="zh-CN" altLang="en-US"/>
              <a:t>第四级</a:t>
            </a:r>
          </a:p>
          <a:p>
            <a:pPr lvl="4"/>
            <a:r>
              <a:rPr kumimoji="1"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11950AD-31AE-8B4E-960B-9054BC9110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B12B2-250F-564D-B0B8-EF6A176BBEB7}" type="datetimeFigureOut">
              <a:rPr kumimoji="1" lang="zh-CN" altLang="en-US" smtClean="0"/>
              <a:pPr/>
              <a:t>2018/8/21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2CC299C-12A9-5447-9793-1E80B51008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xmlns="" id="{F8C9B3A8-F51D-744E-BC07-0D70EB727C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E14676-3322-0A40-9B87-E8BD4869FB0A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19471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B6FA90B0-9C6D-7940-9A2A-82B88C1676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570" y="3451225"/>
            <a:ext cx="3483180" cy="338137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0DA979F6-4BF5-5448-9151-9FB5CE7696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800713" cy="3451225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EAB0D4A6-8073-BF44-84B6-1E629211F51B}"/>
              </a:ext>
            </a:extLst>
          </p:cNvPr>
          <p:cNvSpPr txBox="1"/>
          <p:nvPr/>
        </p:nvSpPr>
        <p:spPr>
          <a:xfrm>
            <a:off x="6215062" y="450403"/>
            <a:ext cx="5629275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dirty="0"/>
              <a:t>T</a:t>
            </a:r>
            <a:r>
              <a:rPr kumimoji="1" lang="en-US" altLang="zh-Hans" sz="3200" dirty="0"/>
              <a:t>he G2 conference will be held in Three Gorges Mathematical Research Center. This center was founded last year. Professor </a:t>
            </a:r>
            <a:r>
              <a:rPr kumimoji="1" lang="en-US" altLang="zh-Hans" sz="3200" dirty="0" err="1"/>
              <a:t>Jiping</a:t>
            </a:r>
            <a:r>
              <a:rPr kumimoji="1" lang="en-US" altLang="zh-Hans" sz="3200" dirty="0"/>
              <a:t> Zhang and </a:t>
            </a:r>
            <a:r>
              <a:rPr kumimoji="1" lang="en-US" altLang="zh-Hans" sz="3200" dirty="0" err="1"/>
              <a:t>Zongzhu</a:t>
            </a:r>
            <a:r>
              <a:rPr kumimoji="1" lang="en-US" altLang="zh-Hans" sz="3200" dirty="0"/>
              <a:t> Lin are two chairmen in this center.</a:t>
            </a:r>
          </a:p>
          <a:p>
            <a:endParaRPr kumimoji="1" lang="en-US" altLang="zh-CN" sz="3200" dirty="0"/>
          </a:p>
          <a:p>
            <a:r>
              <a:rPr kumimoji="1" lang="en-US" altLang="zh-CN" sz="3200" dirty="0"/>
              <a:t>The center organizes small research groups focusing on specific research topics in all fields of mathematics.</a:t>
            </a:r>
            <a:endParaRPr kumimoji="1"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1667152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内容占位符 4">
            <a:extLst>
              <a:ext uri="{FF2B5EF4-FFF2-40B4-BE49-F238E27FC236}">
                <a16:creationId xmlns:a16="http://schemas.microsoft.com/office/drawing/2014/main" xmlns="" id="{D53533B8-4616-BD43-B76F-AEA0BBD813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6157" y="-10715"/>
            <a:ext cx="8834967" cy="6626225"/>
          </a:xfr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E2FCB554-EBB6-254D-8931-8D932B049448}"/>
              </a:ext>
            </a:extLst>
          </p:cNvPr>
          <p:cNvSpPr txBox="1"/>
          <p:nvPr/>
        </p:nvSpPr>
        <p:spPr>
          <a:xfrm>
            <a:off x="9791343" y="-10714"/>
            <a:ext cx="2400657" cy="662622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en-US" altLang="zh-CN" sz="7200" b="1" dirty="0">
                <a:solidFill>
                  <a:srgbClr val="FF0000"/>
                </a:solidFill>
              </a:rPr>
              <a:t>SUMMER</a:t>
            </a:r>
          </a:p>
          <a:p>
            <a:r>
              <a:rPr kumimoji="1" lang="en-US" altLang="zh-CN" sz="7200" b="1" dirty="0">
                <a:solidFill>
                  <a:srgbClr val="FF0000"/>
                </a:solidFill>
              </a:rPr>
              <a:t>XILING GORGE</a:t>
            </a:r>
            <a:endParaRPr kumimoji="1" lang="zh-CN" altLang="en-US" sz="7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1024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内容占位符 4">
            <a:extLst>
              <a:ext uri="{FF2B5EF4-FFF2-40B4-BE49-F238E27FC236}">
                <a16:creationId xmlns:a16="http://schemas.microsoft.com/office/drawing/2014/main" xmlns="" id="{0E389104-84A8-B544-B493-4E7812F205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128713"/>
            <a:ext cx="11420378" cy="5729287"/>
          </a:xfr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54B1FE55-8F2E-6F4F-A4B4-8717D52D8EEF}"/>
              </a:ext>
            </a:extLst>
          </p:cNvPr>
          <p:cNvSpPr txBox="1"/>
          <p:nvPr/>
        </p:nvSpPr>
        <p:spPr>
          <a:xfrm>
            <a:off x="228229" y="113050"/>
            <a:ext cx="908934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7200" b="1" dirty="0">
                <a:solidFill>
                  <a:srgbClr val="FF0000"/>
                </a:solidFill>
              </a:rPr>
              <a:t>THREE GORGES DAM</a:t>
            </a:r>
            <a:endParaRPr kumimoji="1" lang="zh-CN" altLang="en-US" sz="7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19430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BDF04FCA-1E61-1748-9B3B-8441376132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010900" cy="68580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B767EEC8-94D9-3141-BAA6-A4E729A9075A}"/>
              </a:ext>
            </a:extLst>
          </p:cNvPr>
          <p:cNvSpPr txBox="1"/>
          <p:nvPr/>
        </p:nvSpPr>
        <p:spPr>
          <a:xfrm>
            <a:off x="11072456" y="1"/>
            <a:ext cx="861774" cy="685799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en-US" altLang="zh-CN" sz="4400" b="1" dirty="0">
                <a:solidFill>
                  <a:srgbClr val="FF0000"/>
                </a:solidFill>
              </a:rPr>
              <a:t>SPRING     DOWNTOWN</a:t>
            </a:r>
            <a:endParaRPr kumimoji="1" lang="zh-CN" altLang="en-US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8430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CAA30880-E5F9-794D-8289-1A7734AEE8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88" y="100013"/>
            <a:ext cx="12136612" cy="2533517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FE34DAD5-BDD2-F545-8F4E-47E2E8F73262}"/>
              </a:ext>
            </a:extLst>
          </p:cNvPr>
          <p:cNvSpPr txBox="1"/>
          <p:nvPr/>
        </p:nvSpPr>
        <p:spPr>
          <a:xfrm>
            <a:off x="0" y="2633530"/>
            <a:ext cx="1208722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9600" b="1" dirty="0">
                <a:solidFill>
                  <a:srgbClr val="7030A0"/>
                </a:solidFill>
              </a:rPr>
              <a:t>WELCOME </a:t>
            </a:r>
          </a:p>
          <a:p>
            <a:pPr algn="ctr"/>
            <a:r>
              <a:rPr kumimoji="1" lang="en-US" altLang="zh-CN" sz="9600" b="1" dirty="0">
                <a:solidFill>
                  <a:srgbClr val="7030A0"/>
                </a:solidFill>
              </a:rPr>
              <a:t>TO </a:t>
            </a:r>
          </a:p>
          <a:p>
            <a:pPr algn="ctr"/>
            <a:r>
              <a:rPr kumimoji="1" lang="en-US" altLang="zh-CN" sz="9600" b="1" dirty="0">
                <a:solidFill>
                  <a:srgbClr val="7030A0"/>
                </a:solidFill>
              </a:rPr>
              <a:t>YICHANG</a:t>
            </a:r>
            <a:endParaRPr kumimoji="1" lang="zh-CN" altLang="en-US" sz="9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88367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61</Words>
  <Application>Microsoft Office PowerPoint</Application>
  <PresentationFormat>Произвольный</PresentationFormat>
  <Paragraphs>10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Office 主题​​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陈虎叶</dc:creator>
  <cp:lastModifiedBy>Elena</cp:lastModifiedBy>
  <cp:revision>4</cp:revision>
  <dcterms:created xsi:type="dcterms:W3CDTF">2018-08-18T17:43:51Z</dcterms:created>
  <dcterms:modified xsi:type="dcterms:W3CDTF">2018-08-21T02:20:57Z</dcterms:modified>
</cp:coreProperties>
</file>