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4"/>
  </p:notesMasterIdLst>
  <p:sldIdLst>
    <p:sldId id="256" r:id="rId2"/>
    <p:sldId id="332" r:id="rId3"/>
    <p:sldId id="257" r:id="rId4"/>
    <p:sldId id="259" r:id="rId5"/>
    <p:sldId id="260" r:id="rId6"/>
    <p:sldId id="263" r:id="rId7"/>
    <p:sldId id="264" r:id="rId8"/>
    <p:sldId id="266" r:id="rId9"/>
    <p:sldId id="268" r:id="rId10"/>
    <p:sldId id="270" r:id="rId11"/>
    <p:sldId id="271" r:id="rId12"/>
    <p:sldId id="326" r:id="rId13"/>
    <p:sldId id="273" r:id="rId14"/>
    <p:sldId id="274" r:id="rId15"/>
    <p:sldId id="276" r:id="rId16"/>
    <p:sldId id="277" r:id="rId17"/>
    <p:sldId id="278" r:id="rId18"/>
    <p:sldId id="329" r:id="rId19"/>
    <p:sldId id="279" r:id="rId20"/>
    <p:sldId id="280" r:id="rId21"/>
    <p:sldId id="281" r:id="rId22"/>
    <p:sldId id="282" r:id="rId23"/>
    <p:sldId id="327" r:id="rId24"/>
    <p:sldId id="330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293" r:id="rId36"/>
    <p:sldId id="294" r:id="rId37"/>
    <p:sldId id="295" r:id="rId38"/>
    <p:sldId id="296" r:id="rId39"/>
    <p:sldId id="297" r:id="rId40"/>
    <p:sldId id="298" r:id="rId41"/>
    <p:sldId id="299" r:id="rId42"/>
    <p:sldId id="300" r:id="rId43"/>
    <p:sldId id="301" r:id="rId44"/>
    <p:sldId id="302" r:id="rId45"/>
    <p:sldId id="303" r:id="rId46"/>
    <p:sldId id="304" r:id="rId47"/>
    <p:sldId id="305" r:id="rId48"/>
    <p:sldId id="306" r:id="rId49"/>
    <p:sldId id="331" r:id="rId50"/>
    <p:sldId id="307" r:id="rId51"/>
    <p:sldId id="312" r:id="rId52"/>
    <p:sldId id="308" r:id="rId53"/>
    <p:sldId id="328" r:id="rId54"/>
    <p:sldId id="309" r:id="rId55"/>
    <p:sldId id="310" r:id="rId56"/>
    <p:sldId id="313" r:id="rId57"/>
    <p:sldId id="314" r:id="rId58"/>
    <p:sldId id="315" r:id="rId59"/>
    <p:sldId id="316" r:id="rId60"/>
    <p:sldId id="317" r:id="rId61"/>
    <p:sldId id="318" r:id="rId62"/>
    <p:sldId id="320" r:id="rId63"/>
    <p:sldId id="323" r:id="rId64"/>
    <p:sldId id="324" r:id="rId65"/>
    <p:sldId id="338" r:id="rId66"/>
    <p:sldId id="325" r:id="rId67"/>
    <p:sldId id="334" r:id="rId68"/>
    <p:sldId id="335" r:id="rId69"/>
    <p:sldId id="336" r:id="rId70"/>
    <p:sldId id="337" r:id="rId71"/>
    <p:sldId id="319" r:id="rId72"/>
    <p:sldId id="333" r:id="rId73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4A8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12" autoAdjust="0"/>
    <p:restoredTop sz="94660"/>
  </p:normalViewPr>
  <p:slideViewPr>
    <p:cSldViewPr>
      <p:cViewPr varScale="1">
        <p:scale>
          <a:sx n="52" d="100"/>
          <a:sy n="52" d="100"/>
        </p:scale>
        <p:origin x="996" y="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w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51.wmf"/><Relationship Id="rId1" Type="http://schemas.openxmlformats.org/officeDocument/2006/relationships/image" Target="../media/image50.w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53.wmf"/><Relationship Id="rId1" Type="http://schemas.openxmlformats.org/officeDocument/2006/relationships/image" Target="../media/image52.w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55.wmf"/><Relationship Id="rId1" Type="http://schemas.openxmlformats.org/officeDocument/2006/relationships/image" Target="../media/image54.wmf"/></Relationships>
</file>

<file path=ppt/drawings/_rels/vmlDrawing19.vml.rels><?xml version="1.0" encoding="UTF-8" standalone="yes"?>
<Relationships xmlns="http://schemas.openxmlformats.org/package/2006/relationships"><Relationship Id="rId2" Type="http://schemas.openxmlformats.org/officeDocument/2006/relationships/image" Target="../media/image57.wmf"/><Relationship Id="rId1" Type="http://schemas.openxmlformats.org/officeDocument/2006/relationships/image" Target="../media/image5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0.vml.rels><?xml version="1.0" encoding="UTF-8" standalone="yes"?>
<Relationships xmlns="http://schemas.openxmlformats.org/package/2006/relationships"><Relationship Id="rId2" Type="http://schemas.openxmlformats.org/officeDocument/2006/relationships/image" Target="../media/image59.wmf"/><Relationship Id="rId1" Type="http://schemas.openxmlformats.org/officeDocument/2006/relationships/image" Target="../media/image58.w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w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wmf"/></Relationships>
</file>

<file path=ppt/drawings/_rels/vmlDrawing23.vml.rels><?xml version="1.0" encoding="UTF-8" standalone="yes"?>
<Relationships xmlns="http://schemas.openxmlformats.org/package/2006/relationships"><Relationship Id="rId2" Type="http://schemas.openxmlformats.org/officeDocument/2006/relationships/image" Target="../media/image63.wmf"/><Relationship Id="rId1" Type="http://schemas.openxmlformats.org/officeDocument/2006/relationships/image" Target="../media/image62.w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w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w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w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w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w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wmf"/></Relationships>
</file>

<file path=ppt/drawings/_rels/vmlDrawing31.vml.rels><?xml version="1.0" encoding="UTF-8" standalone="yes"?>
<Relationships xmlns="http://schemas.openxmlformats.org/package/2006/relationships"><Relationship Id="rId2" Type="http://schemas.openxmlformats.org/officeDocument/2006/relationships/image" Target="../media/image72.wmf"/><Relationship Id="rId1" Type="http://schemas.openxmlformats.org/officeDocument/2006/relationships/image" Target="../media/image71.w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w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wmf"/></Relationships>
</file>

<file path=ppt/drawings/_rels/vmlDrawing34.vml.rels><?xml version="1.0" encoding="UTF-8" standalone="yes"?>
<Relationships xmlns="http://schemas.openxmlformats.org/package/2006/relationships"><Relationship Id="rId2" Type="http://schemas.openxmlformats.org/officeDocument/2006/relationships/image" Target="../media/image76.wmf"/><Relationship Id="rId1" Type="http://schemas.openxmlformats.org/officeDocument/2006/relationships/image" Target="../media/image75.w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wmf"/></Relationships>
</file>

<file path=ppt/drawings/_rels/vmlDrawing36.vml.rels><?xml version="1.0" encoding="UTF-8" standalone="yes"?>
<Relationships xmlns="http://schemas.openxmlformats.org/package/2006/relationships"><Relationship Id="rId2" Type="http://schemas.openxmlformats.org/officeDocument/2006/relationships/image" Target="../media/image79.wmf"/><Relationship Id="rId1" Type="http://schemas.openxmlformats.org/officeDocument/2006/relationships/image" Target="../media/image78.w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w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w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2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w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4.w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5.w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6.w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7.w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wmf"/></Relationships>
</file>

<file path=ppt/drawings/_rels/vmlDrawing46.vml.rels><?xml version="1.0" encoding="UTF-8" standalone="yes"?>
<Relationships xmlns="http://schemas.openxmlformats.org/package/2006/relationships"><Relationship Id="rId3" Type="http://schemas.openxmlformats.org/officeDocument/2006/relationships/image" Target="../media/image79.wmf"/><Relationship Id="rId2" Type="http://schemas.openxmlformats.org/officeDocument/2006/relationships/image" Target="../media/image78.wmf"/><Relationship Id="rId1" Type="http://schemas.openxmlformats.org/officeDocument/2006/relationships/image" Target="../media/image77.wmf"/><Relationship Id="rId4" Type="http://schemas.openxmlformats.org/officeDocument/2006/relationships/image" Target="../media/image84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1023" units="cm"/>
        </inkml:traceFormat>
        <inkml:channelProperties>
          <inkml:channelProperty channel="X" name="resolution" value="3854.94116" units="1/cm"/>
          <inkml:channelProperty channel="Y" name="resolution" value="6182.45264" units="1/cm"/>
          <inkml:channelProperty channel="F" name="resolution" value="2.84167E-5" units="1/cm"/>
        </inkml:channelProperties>
      </inkml:inkSource>
      <inkml:timestamp xml:id="ts0" timeString="2015-07-24T05:57:20.764"/>
    </inkml:context>
    <inkml:brush xml:id="br0">
      <inkml:brushProperty name="width" value="0.06667" units="cm"/>
      <inkml:brushProperty name="height" value="0.06667" units="cm"/>
      <inkml:brushProperty name="color" value="#FFFFFF"/>
      <inkml:brushProperty name="fitToCurve" value="1"/>
    </inkml:brush>
    <inkml:brush xml:id="br1">
      <inkml:brushProperty name="width" value="0.15875" units="cm"/>
      <inkml:brushProperty name="height" value="0.15875" units="cm"/>
      <inkml:brushProperty name="color" value="#FFFFFF"/>
      <inkml:brushProperty name="fitToCurve" value="1"/>
    </inkml:brush>
    <inkml:brush xml:id="br2">
      <inkml:brushProperty name="width" value="0.07938" units="cm"/>
      <inkml:brushProperty name="height" value="0.07938" units="cm"/>
      <inkml:brushProperty name="color" value="#FFFFFF"/>
      <inkml:brushProperty name="fitToCurve" value="1"/>
    </inkml:brush>
  </inkml:definitions>
  <inkml:traceGroup>
    <inkml:annotationXML>
      <emma:emma xmlns:emma="http://www.w3.org/2003/04/emma" version="1.0">
        <emma:interpretation id="{8419F4E0-495F-47E5-AB42-AD6978EDFD18}" emma:medium="tactile" emma:mode="ink">
          <msink:context xmlns:msink="http://schemas.microsoft.com/ink/2010/main" type="writingRegion" rotatedBoundingBox="11056,10818 12966,9756 13758,11178 11848,12241"/>
        </emma:interpretation>
      </emma:emma>
    </inkml:annotationXML>
    <inkml:traceGroup>
      <inkml:annotationXML>
        <emma:emma xmlns:emma="http://www.w3.org/2003/04/emma" version="1.0">
          <emma:interpretation id="{D25E5002-99F4-46DB-91BE-78C81834C330}" emma:medium="tactile" emma:mode="ink">
            <msink:context xmlns:msink="http://schemas.microsoft.com/ink/2010/main" type="paragraph" rotatedBoundingBox="11056,10818 12966,9756 13758,11178 11848,12241" alignmentLevel="1"/>
          </emma:interpretation>
        </emma:emma>
      </inkml:annotationXML>
      <inkml:traceGroup>
        <inkml:annotationXML>
          <emma:emma xmlns:emma="http://www.w3.org/2003/04/emma" version="1.0">
            <emma:interpretation id="{1C5275B9-25C6-45B3-BC3A-7AE9ECE7D513}" emma:medium="tactile" emma:mode="ink">
              <msink:context xmlns:msink="http://schemas.microsoft.com/ink/2010/main" type="line" rotatedBoundingBox="11056,10818 12966,9756 13758,11178 11848,12241"/>
            </emma:interpretation>
          </emma:emma>
        </inkml:annotationXML>
        <inkml:traceGroup>
          <inkml:annotationXML>
            <emma:emma xmlns:emma="http://www.w3.org/2003/04/emma" version="1.0">
              <emma:interpretation id="{3E85A15A-6C3E-4305-89F8-3C6A08B0D75E}" emma:medium="tactile" emma:mode="ink">
                <msink:context xmlns:msink="http://schemas.microsoft.com/ink/2010/main" type="inkWord" rotatedBoundingBox="11056,10818 12966,9756 13758,11178 11848,12241"/>
              </emma:interpretation>
              <emma:one-of disjunction-type="recognition" id="oneOf0">
                <emma:interpretation id="interp0" emma:lang="zh-TW" emma:confidence="0">
                  <emma:literal>矚</emma:literal>
                </emma:interpretation>
                <emma:interpretation id="interp1" emma:lang="zh-TW" emma:confidence="0">
                  <emma:literal>罐</emma:literal>
                </emma:interpretation>
                <emma:interpretation id="interp2" emma:lang="zh-TW" emma:confidence="0">
                  <emma:literal>鑼</emma:literal>
                </emma:interpretation>
                <emma:interpretation id="interp3" emma:lang="zh-TW" emma:confidence="0">
                  <emma:literal>鱸</emma:literal>
                </emma:interpretation>
                <emma:interpretation id="interp4" emma:lang="zh-TW" emma:confidence="0">
                  <emma:literal>驢</emma:literal>
                </emma:interpretation>
              </emma:one-of>
            </emma:emma>
          </inkml:annotationXML>
          <inkml:trace contextRef="#ctx0" brushRef="#br0">457 394 194,'3'-8'60,"-3"8"-38,3 0 20,-3 0 0,0 0-24,0 0-11,0 0-3,0 0 1,-9 0-5,-26 22-3,-3 12-1,8 3 2,-5 7 1,16 5 0,2-13-1,6 2 2,11-5-1,0-10-2,0-6-2,31-1 3,14-11 1,5-5-1,9 0-2,1-8 0,-2-22 0,4-5 2,-8-16-4,-2 13 4,-8-12-2,-8-5-3,2 3 0,-11-4 6,2-1 1,-20 13-2,-9 1 2,0 12 0,-3 3 0,-32 7 2,-1-1 5,-8 6 5,-9 10-2,0 6 6,-3 0-7,-4 4-6,5 25 0,-3 6-2,4-2-1,10 7 0,2 5 0,16-6 0,8 4 0,9-11 0,9-6-1,0 2-1,0 0-2,30 3 2,14-10 1,7-9 0,10 1 1,4-13 0,-3 0 0,2 0 0,-5 0-1,-8-21 1,-7 2-2,-3-6 0,-11-1 2,2 0-1,-14 8 1,-6 2 0,-12 8-2,0-8 2,0-6 2,0-5-1,-21 5 0,-9 3 0,-2 7 2,2 3-2,-11-1 1,3 7 6,-6 3 1,0 0-6,-7 10-1,4 14-2,-5 11 1,7 7-1,4-8-1,14 3 0,10-6 1,11-1-1,6-2 1,0-2-3,11-5 1,25-7 1,16-4 0,2-7 0,8-3 1,9 0 0,-6-15 0,-4-18 1,-2-8-1,-15-2 0,3 0 0,-13-1 0,-11 2 0,-9 6-1,-10 4 1,-4-4 0,0 7 0,-13 5 0,-25 7 1,-6-1 0,-18 10 0,-6 5 4,-11 3-3,-9 0 0,10 11-1,2 11-1,5 5 1,6 1-1,15-3 0,12-6 0,14-10 0,13-5 0,11-4-1,0 0-1,0 0-4,38 0 1,17-13 5,26-20-2,8-6 2,4 6 2,2-2-2,-7 2-2,-14 9 2,-9 0 0,-6 8 0,-18 1 0,-18 5 0,-11 4 0,-12 4-1,0 2 1,0 0 4,0 0 0,-35 0 2,-16 0-4,-17 0-2,-17 0 1,-11 5-1,-6 16 2,6 4-1,1 2-1,3-2 0,13 6 1,2-6-1,7-9 0,23-5 0,23 0 1,21-10-1,3-1 0,0 0-3,18 0-4,26 0 4,21 0 3,12-14-1,-1-5 1,5-3 0,-6-2 0,-4 2 0,-12 3 1,-8 5-1,-7 1 0,-17 3-1,-13 6 1,-11 4 0,-3 0 3,0 0 0,0 0 3,0 0 3,-3 0 3,-24 0-10,-8 0-2,-9 0-2,3 17 2,0 2 0,1-3 0,6-2-2,4-4 2,12-4 0,4 1 2,11-7-2,3 0 0,0 0-2,0 0-3,0 0 2,0 0-4,0 0 2,6 0 0,5 0 4,2 0-3,-2 0-1,-8 0-3,3 0-15,-6 0-25,0 0-36,11 0-52</inkml:trace>
          <inkml:trace contextRef="#ctx0" brushRef="#br1" timeOffset="19521.1164">304 167 224,'17'-6'20,"10"0"0,6-6 21,8-2-21,7 0-12,4 2-3,-11 3-3,-8 0-1,-9 2 0,-4 4-1,-12 3 2,-2 0-1,-6 0 4,0 0 10,0-2 1,0 2 0,0-6-2,0 3-4,-31-4-2,-17-1-8,-5 0 0,-12 5-7,-3 3 6,-5 0-1,13 0 1,-1 0 1,5 0 0,9 0 1,9 0-1,19 3 1,5 1-1,7-4 0,3 0 0,4 0-2,0 0-3,0 0 1,0 0 2,0 0-3,11 0 3,33 0 2,18 0 4,6 0-1,0 0-1,11 0 0,-2 0-2,-6 0 1,-1-4 0,-23 4-1,0 0 3,-13 0-3,-9 0 0,-12 0 0,-2 0 0,-8 0 1,-3 0 0,0 0-1,0 0 2,0 0 1,0 0 1,0-3 6,0 3 7,-18-1-5,-23-3-10,-20 1 0,1-1-2,-5 2 4,-5 2-4,13 0 0,-1 0 1,14 0 0,11 0 1,4 0-1,13 0-1,8 0 1,5 0-1,0 0-1,3-5-1,0 5-5,0-5 0,3-1-1,27-6 8,19-3 4,5-1 2,17 4-3,2 0 2,-8 6-1,-9 1-3,-8 5 0,-10 0-1,-14 0 0,-13 0 1,-5 0 0,-3 0 1,-3 0 0,0 0-1,0 0 1,0 0 0,0 0 0,0 0-1,0 0 1,0 0-1,0 0-1,-9 8 0,-26 16-3,-9 3-3,-4 2 3,10-9-2,2-1 3,1-6 2,8-2 1,4-1-1,2-1-1,4-2 1,2-1-2,3 0-5,4-6 2,1 0 0,4 0 5,3 0-3,0 0 0,0 0-1,0 0 0,0 0-2,0 0 2,0 0-1,0 0-2,0 0 3,0 0 2,10 0-9,-2 0-16,-5 0-4,0 0-7,0 0-18,0 0-15,5 0-17</inkml:trace>
          <inkml:trace contextRef="#ctx0" brushRef="#br1" timeOffset="20116.1504">112-59 12,'-3'0'84,"3"0"-48,0 0-5,0 0 1,0 0-11,0 0-2,18 0 7,5 0-7,1 0-2,6 0-1,2 0 1,-5 0-5,7 0 0,-7 0 2,6 3-2,2 2 0,-5 6 0,2-6 0,1 0-5,2 6 4,-2-8-6,-1 2-1,-6 2-1,4-3-2,-6-2 1,-3 1-2,-7 0 1,-3-3-1,-5 3 2,-3-3-2,-3 0 0,0 0 0,0 0 1,0 0 0,0 0-1,0 0-1,0 0-6,0 0-7,0 3-6,0-3-11,-6 4-6,-18-3-38,4 4 8,-1 1-5,4 5-14</inkml:trace>
          <inkml:trace contextRef="#ctx0" brushRef="#br1" timeOffset="20611.1789">163-14 106,'0'0'85,"0"0"-64,0-2 9,0-4-3,14-2-9,21 3 7,4-4-3,7 2-4,2 2-1,-1 2-3,1-3-1,-1 1 3,-3 5 1,-9 0-2,3 0-2,-8-5-2,3 5-1,-4 0-3,-3 0-4,-2 0-1,3 0 1,-6 0 0,-4 0-2,-8 0 0,-1 0-1,-5 0 0,1 0 0,-4 0 0,0 0-5,0 0-3,0 0-9,0 0-6,0 0-9,0 0-6,0 0-4,0 0-17,-4 5-20,-10 3-5,8 2-27</inkml:trace>
          <inkml:trace contextRef="#ctx0" brushRef="#br1" timeOffset="21983.2574">215-24 30,'-8'0'181,"5"0"-124,3 0-19,0 0-7,0-5-16,0 5-13,11-2-2,22-4 16,8 0 10,15-1-6,1 6-5,-2-3 1,-1 1 1,-2 3-2,-16-3-5,8 3-2,-9 0-1,-8 0-1,5 0-2,-9 0 2,-2 0-2,-5-3 1,-8 3-3,-5 0-2,-3 0 3,0 0-2,0 0 1,0 0 0,0 0-1,0 0-1,0 0-4,-21 0-6,-14 0-7,-9 0 6,3 0 3,-3 0-4,0 0 3,7 0 2,-4 0 2,6 0 5,9 0 0,5 0 0,7 0 0,7 0 0,4 0 0,0 0-1,0 0 1,3 0 0,0 0-2,0 0-2,0 0 0,0 0-2,0 0 3,0 0 1,0 0 2,13 0 4,7 0 3,4 0-3,-4 0 1,-5 0-3,-9 0-1,2 0 0,-8 0 0,0 0 4,0 0-1,0 0 3,0-5-2,-21 5-5,-17 0-1,-3 0-5,0 0 6,8 0 0,16 0 0,6-5 0,7 5 0,4 0 1,0 0-1,0 0 0,0 0-1,0 0-4,0 0 0,21 0 5,23 0 6,7 0 3,10 0-1,-2-3 1,-9 3-5,-5 0-2,-11 0-2,-10 0 1,-10 0-1,-10 0 0,-1 0 1,-3 0 0,0 0 1,0-3-1,0 3 0,0-3-1,0 3 1,0 0-1,0-2-1,0 2-1,-24 0 2,-17-3-4,0 3 2,-3 0 0,-1 0-1,7 0 3,8 0 1,10 0-1,6 0 0,10 0 1,4 0 0,0 0-1,0 0-1,0 0-1,0 0-2,0 0-2,27-3 6,14-5 0,12 3 6,0 2-1,-5 1-2,-4 2-1,-9 0-1,-15 0-1,-10 0 1,-2 0-1,-8 0 0,0 0 1,0 0 2,0 0 0,0 0 0,0 0 0,0 0 1,0 0-2,-24 0-2,-8 0-5,-15 0 1,-4 0 2,-1 0 0,2 0-1,5 0 0,7 0 0,15 0-1,5 0-7,9 2-10,6 1-9,3 0-12,0 3-5,0 4-24,0-5 13,0 6-25,3 3-31</inkml:trace>
          <inkml:trace contextRef="#ctx0" brushRef="#br1" timeOffset="10289.5885">-796 427 156,'-15'-4'61,"12"2"-13,3 2 4,-3-5-22,3 5-14,0 0-11,0 0-4,0 0-1,6-1 0,32-9 2,13 4 11,17 4-5,3-1-1,8 3-1,3 0 1,-17 0-2,-14 0-4,-10 0 1,-18 0-1,-8 0-1,-9 0 1,-6 0 3,0 0 0,0 0 0,0 0 1,-6 0 2,-35 0-1,-18 0-6,-9 5-2,-14 4 2,-3-1 0,13 6 2,-2-2-2,1 0 1,5 1 5,12-1-2,7-2 0,8-1 3,14-2 2,14-6-5,5 3-2,8-4-2,0 0 0,0 0-2,0 0-4,0 0-2,11 0-3,19-24 11,11-16 0,0-1 1,-3 8 1,-11-5-2,-3 14 0,-10 1 0,-4 11 1,1 1-1,-11 7 0,0 1 3,0 3 2,0 0-2,0 0 0,0 0 2,0 0 0,0 0 1,0 0-5,0 0-1,0 0 2,6 18-1,15 5 0,5 13-1,4 6 0,5-7-1,3 0 1,-5-6 0,-1 2 0,-2-9 0,-6 4 0,-7-16 0,4 1 0,-15-5 0,-3-6 0,-3 0 0,0 0 0,0 0 0,0 0 0,0 0 0,-13-6 3,-34-15-3,-8-5-1,1 3 1,-11-3 0,0 1 0,-7 6-1,1 0 1,6 8 0,3 3-1,2 5 0,14 3 1,16 0-2,10 0 2,13 0 0,4 0 1,3 0-1,0 0-2,0 0-2,0 0 0,0-4-3,10-3 2,28-4 4,15-12 0,15 8 0,5-6-2,4 6 2,6 3 1,-1-1 1,-14 7-1,-21 3 0,-6-1-6,-20 4-14,-15 0-6,-6 0-9,0 0 11,0 0-10,0 0-21,0 0-26,0 0-60</inkml:trace>
          <inkml:trace contextRef="#ctx0" brushRef="#br1" timeOffset="35402.0248">-95 571 56,'-14'-4'187,"14"0"-133,0 4-23,0 0 6,0 0-8,0 0-14,0 0 5,0 0 0,0 0 0,0 0-1,0 19 0,0 24 3,0 21-9,18 7-6,-1-7-3,-1 0-2,-2 1-1,3-11-1,-4-10 0,1-17 1,-8-2-1,-2-13 0,0-5 0,-4-3 1,0-4-1,0 0-1,0 0-1,0 0-5,0 0-7,0-4-4,0-27 12,-11-9 1,-16-22-2,4-11 1,-1-6 0,7-14 0,6 1 4,7 14 1,4 8 0,0 30-2,0 14-2,0 17 1,0 6 0,4 3-2,-4 0 6,0 0 2,14 15 4,3 26 5,7 16-4,-7 15-2,4 10-2,-1 1-1,-4 1-1,2 0 0,-4-13-1,-2-1 1,0-11 1,-6-14-4,-3-20 2,0-14 0,-3-3 2,0-8-2,5 0-2,-5 0-2,0 0-1,6-13-5,-3-18 4,8-18 6,-4-13 5,2-5-5,-1-3 0,-2-7 1,4-9-1,1 8 0,-5 11 1,-2 19-1,0 21 0,-1 18 0,-3 9 0,0 0 0,0 0 1,0 0 6,0 25 5,0 20 3,0 25-12,0 7-3,0 3 2,0-4-2,0 4 1,0-4 0,0-14-1,0-4 0,0-12 1,0-13-1,0-7 0,0-18 0,0-1 0,0-7-1,0 0 0,0 0-1,0 0-2,0 0-2,7-25 6,2-18-1,5-18 1,7-9 1,-7-4 2,2-2-3,-5-5 0,3-4-3,-4 9 1,-4 12 1,5 8 1,-8 28 0,0 10 0,-3 12 0,0 4 0,0 2 0,0 0 0,0 0 0,0 0 0,0 21 1,0 28 6,0 24-5,0 13-2,-3 11 1,-8-4-1,5-7 0,3-13 0,0-12 0,3-12 1,0-17-1,0-18 0,0-8-1,0-6 1,0 0-2,0 0-1,0 0-4,0-8-5,0-30 4,9-17 8,8-11 1,7-13 1,-6-6-2,-1-10 0,-1-6 1,-2 6-1,-8 3 0,2 17 0,-1 19 0,-4 18 0,-3 21 0,3 9 0,-3 8 0,0 0 1,0 0 0,0 0 4,0 8 1,0 28 5,0 23-7,0 20-3,0 3-1,0 7 1,-3-11-1,-4 1 0,1-5 1,-2-22-1,5-3 0,3-28 0,0-2 0,0-14-1,0-5 1,0 0-2,0 0-1,0 0-6,0-12-4,3-21 9,18-22 4,2-7 1,1-5-1,-3-9 1,2-1-1,-2 7-1,-7-1 1,0 16 0,-7 17-1,-4 21 1,0 7 0,-3 10 0,0 0 0,0 0 0,0 0 1,0 18-1,0 29 9,0 16-7,-13 14-1,-4 3-1,11-13 0,-9-3 0,4 4 1,5-17-1,3 5 0,0-16 0,0-3 0,3-6-1,0-13 1,0-11 0,0-5 0,0-2-3,0 0 1,0 0-2,0 0-3,0-13 0,15-22 7,6-12 0,-1-5 1,4-11 0,0-9-1,4-4 0,-4 2 0,-3 1 1,-1 3-1,-4 14 0,1 7 0,-6 21 0,-4 16 0,-4 6 0,-3 6 0,0 0 1,0 0 0,0 0 0,0 2 4,0 39 4,0 23-3,-18 13-6,-5 5 0,-1-4 1,4-6-1,2-1 0,2-12 0,5-7 0,2-15-1,9-13 1,-3-8 0,3-8 0,0-8-1,0 0-2,0 0-3,0 0 0,0-8-1,15-13 7,9-17 2,5-3-1,-3-13 0,1-7 0,5 0-1,-8-10 2,-1 4-2,1 5 0,-10-2 1,2 18-1,-5 8 0,-8 14 0,0 13 0,-3 8 0,0 3 0,0 0 1,0 0 0,0 0 1,0 12-1,0 30 9,-20 17-10,-4 17 0,-3 2 0,0-3 0,-1 2 0,1-4 0,7-5 1,2-17-1,6-7 0,4-7 0,5-22 0,3-11 0,0-2 0,0-2-2,0 0 0,0 0-1,0 0-1,0 0 2,0 0-2,0 0 4,0 0 1,0 0-1,0 0 1,0 0 0,0 0 0,-4 0 1,-5 0 1,-9 0 3,-13 0-4,-5 0-2,-2 0 0,-7 0 1,1 0-1,0 3 0,0 10 0,-4-2 1,10 5-1,11-10 0,10 1 2,11-7 2,3 0-3,3 0-1,0 0-4,0 0-1,0 0-3,0-29 6,0 0 2,15-6 0,0-7 1,5 1-1,4 0 0,6 3 0,-2-5 1,2-2-1,5 5 0,5-4-1,4 11 0,-3 9 1,-6 6-1,-2 4 0,-2 9 0,-7 5 1,0 0 0,-4 0 2,1 27 1,-4 10 1,-7 12-2,-10 5 0,0 5-1,0-7 0,-21 0-1,-9-12 0,-8 1 0,-9-8 1,-4-14-1,-1-9 0,2-5-6,2-5 1,10 0 3,11 0 0,4-22 2,2-12 0,7-11 0,8-7 0,6-7-2,0-5 2,0-4-1,26-2 1,19 6-1,2 2 1,8-2 0,2 15 0,-1 0 0,2 14 0,-10 11 0,-7 8 1,-8 8-1,-2 5 1,-12 3 1,-1 0 5,-1 0-2,-14 30-1,-3 14 2,0 8-1,0-1-4,-23 1 1,-18 0 0,-10-2 0,-14-10-1,-9-1-1,-2-1 0,-6-14 0,11-6-6,6-9 1,21 4 4,23-13 0,12 0 0,9 0 1,0 0-1,0-6-2,3-24-1,27-10 4,14-16-1,21 5 0,3-5 1,8-2 3,-5 5-3,8 7 1,-19 11-1,-5 3 0,-11 10 0,-9 10 0,-11 3 0,-15 6-1,3 3 1,-12 0 0,0 0 5,0 0 3,0 15 6,-21 18-3,-17 15-9,-13 1-1,-13-9 0,-15-7 0,-13 0-2,7-10 1,-1-6-1,7-4 0,26-5-1,15-5 2,14-3 0,18 0-1,2 0 2,4 0-1,0 0 0,0-33-5,0-10 3,27-15-2,6 6 3,9-10 1,13 10-2,2 7 1,4-2 1,1 19 1,-11 4-1,1 13 0,-2 7 2,-12 4-1,-5 0 1,-4 0 0,-9 0 1,-4 12 1,-8 20 1,-8 17 3,0 2-2,-5 13-4,-39 7 1,-13-9-3,-14-4-3,-11-9 3,0-8-2,-4-9-2,9-11 0,15-8 2,7-10-1,14-3 0,14 0 1,10 0 0,7-10 1,10-14 0,0-6-2,0-16-1,30-2 0,19-9 4,8 3 0,11-5 0,11 11 4,-1 0-1,-3 12-2,-10 1-1,-3 11 0,-15 10-1,-6 4 1,-11 7 0,-6 0 1,-10 3 0,-4 0-1,-7 0 2,-3 6 1,0 24 6,0 19-3,-10 1-4,-27 6 0,-17-1-2,-11-7 0,-17-2-1,0-6-2,-4-11-2,9-17 3,9-4-3,21-8 0,15 0 3,19 0-3,9-3 4,4-27 0,0-19-4,37-10 2,14-11-1,31-1 4,10 1 1,4 2 2,5 13-1,-7 8-2,-14 14 0,-12 9 0,-6 3 1,-18 10-1,-15 11 1,-14 0 2,-4 0 0,-11 0 4,0 32-1,0 2 2,-7 15-5,-27 2-1,-16 0-2,-20-2-1,-1-9-2,-14-2-1,-16-6-3,7-8-4,6-10 1,10-10 3,20-4 5,14 0-2,23 0 0,4-5 4,10-20 0,7-8 0,0-11-2,4-5 1,30-12-1,14 5 2,17-5 1,6 12 6,11 6-3,-3 13 0,2 11 2,-9 13-4,-9 2 1,-7 4 4,-3 0-2,-11 18-2,-5 14 4,-6-2-3,-11 10 0,-9-4-2,-11 11 1,0-1 2,-17 8-3,-34-3-2,-14-2 0,-17-6-2,-9-9-5,-12-7 0,5-13 4,9-6 2,10-8-3,14 0 3,15 0 1,12-8 0,8-13 2,9 2-2,7 0 0,11-11-1,3-3-1,0-12 0,0-6 1,27 0-1,5 2 1,1-6 0,8 9 0,6-3 1,4 6-1,1 10-1,2 4 2,-2 10-1,-5 9 0,1 6 1,-7 4 1,-3 0 2,-5 14 0,2 21 2,-12 9-2,-10-2 1,-13 10-1,0-3 0,0 7-2,-33-5-1,-15 2-1,-13-7 1,-10-11-2,-2-3-1,-5-10-4,14-11 4,5-6 0,12-5 1,12 0-1,14 0 3,3-14 2,3-10-2,12-4-2,0-9 1,3-3-1,0-6 0,0 4 1,21-5-1,5 2 2,8 5 0,10-3 2,8 0 1,2 7-3,1 2 0,2 6 0,-8 10 0,1 10 0,-2 8 1,-4 0 0,0 0 0,1 19 5,-7 13-3,-5 5 2,-5 2-2,-15 1 0,-5 6-1,-8-6 0,0 2 1,-8 5 0,-22-7-3,-18 6 1,-1-9-1,-7-13 0,-3-6 0,-3-6 0,-2-9-1,13-3-2,4 0 2,9 0 0,8 0 1,6-8 1,7-8 0,-1-3-1,6-2 0,-3-7-1,12-2-1,3-1 1,0 1-2,0-10 3,13 3-2,15 4-1,-1-5 3,11 8-2,6-2 1,4 6 0,2 4 0,1 7 1,1 5 1,-8 10 0,-6 0 0,-1 0 4,-6 25-2,-4 5 1,-6 7-1,-4 0 2,-8 7-2,-9-6-1,0 9 0,0-10 0,-17-4-1,-10-3 0,-11 0 0,-3-12-1,-6-10 0,-4-5-1,-7-3-1,1 0-1,8 0 2,5 0 1,10-3 1,0-5 1,7-9-2,3 2 0,0-1 0,10 2 0,5 2-1,2-2 0,3-4 0,4 4-1,0-10 0,0-8-1,0 5 2,23-3-1,6-8 1,1 8 0,8 3 0,0 0 0,1 4 1,2 9-1,-9 0 0,-8 9-2,-4 5 1,-4 0-1,1 0 1,-9 0-2,-5 0 1,-3 0-3,0 0 0,0 0-2,0 0 1,0 0-3,0 0-3,-11 0-10,-16 8-10,4 3 11,-1 0 3,7-3-2,-10 3 2,3-4 9,0-3-4,4 0 0,2-4-8,4 0 7,5 0 15,-2 0 0,7 0 3,-2 0 2,6 0 0,0 0 2,0 0 8,0 0-4,0 0 0,0 0-2,0 0-3,0-8 5,10-10 16,18-1-6,12-3-1,9 4-1,1-1-5,9 8 1,-2 0-8,-5 6-2,-5 2-1,-6-4 3,-4 3-2,-14 4-2,-2 0 0,-10 0-1,-5 0 0,-3 0-1,-3 0 1,0 0 2,0 0 2,0 0 0,0 0 4,-33 0-4,-8 0-6,-17 16-1,-4-2-1,-6 4-1,-3-6-2,6-4 1,7-6 4,10 3-1,18-2 0,10-3 1,9 0 0,11 0 0,0 0 0,0 0-1,0 0-1,0 0 0,0 0-2,0 0 0,31 0 4,13 0 7,7-8 0,4-2-1,-10-1-2,-9 3-4,-1 2 0,-21 1 1,-8 5-1,-3 0 1,-3 0-1,0 0 2,0 0-1,0 0 0,0 0-1,0 0 0,0 0 0,0 0-1,0 0 0,0 0 0,0 0 0,0 0 0,-14 11 0,-19 4 1,-8 7-2,-7-4-1,-7 0-3,8-6 5,6-1-1,7-10 1,8 6 0,-9-3 1,5-2 1,-2 1-1,-6 2 1,-1 3-1,-10 3 2,4 8-2,-2 3 0,3 2 0,11 0-2,-2 5 1,2 4 0,7 12 1,3 1 0,-1 16 0,3 0 1,6 5-1,0 0 1,9-13 1,1 0-2,5-19 1,0-3-1,0-16-1,0-10 1,0-4 0,0-2-3,0 0 1,0 0 0,0 0-2,0 0 2,0-2 0,8-26-7,10-12 9,-3-3 0,0-10 0,-9 8 0,-6-10-1,0 0 1,0 6 0,0 9 0,0 3 0,-10 13 0,-1 8 0,8 11 1,0 5-1,0 0 1,3 0-1,0 0 2,0 0-1,0 0 1,0 1 2,0 31 2,0 20 4,0 10-9,0 4 1,0 6-2,0-10 0,6 1 0,5-15 0,-1-10 0,1-9 0,-5-7 0,0-9 0,-6-7 0,0-6 1,4 0-1,-4 0 0,0 0-1,0 0-1,0 0 2,0-15 4,0-11-3,-24-9 0,-12-21-1,-5 1 0,-1-17 0,1 9 0,0-1-1,0 6 0,8 18 1,5 9-1,7 15 2,11 14-1,7 2 0,3 0 0,0 0-1,0 0 1,0 18 3,0 25 0,0 6-1,0 15-2,0 6 0,0-8 0,0 2 0,13-12 0,4-15 0,-2-5-1,-3-12 0,2-10 0,1-4-1,-6-6-1,2 0-2,2 0 0,1-9 4,3-17-1,-1-3-2,-2-9 1,-10-6 2,-1-7 0,-3-5 0,0 0 0,-10-3-1,-20 4 2,-4 15 0,-1 2 0,5 14 0,0 10 0,1 7 2,6 7-2,-1 0 2,3 0-3,1 21 2,-4 7 1,7 6 0,1 3-2,-2 7 1,12 1-1,-2 13 0,8-6 0,0 10 0,0-16 0,21-2-1,6-15 1,1-7-2,-1-7 0,3-9 0,2-3 0,-2-3-2,-7 0 2,-2-3 2,-4-18 0,-3-4 0,-10-1 0,-4-12 1,0 1-1,0-7 1,-15 3-1,-15 4 1,-8 2 1,4 11-2,-3 2 1,3 14 0,0 1 0,-7 7 1,7 0-2,0 0 0,0 12 1,10 10 1,3 0 1,4 5 0,11-3-2,2-5-1,4 8 0,0-2 0,4 6-2,26-10 0,4 1 1,8 2-1,5-12 2,-3-2 0,-3-4-1,-11-6-1,2 0 1,-5 0-1,-7 0 1,-2-6 1,-2-16 1,-9-10-1,-3 3 1,-4-15-1,0-1 0,0 2 0,-7-6 0,-18 3 0,6 9-1,-2 12 1,4 10 0,0 9 1,2 6 1,6 0 0,-12 0-1,-2 0-1,-4 10 1,-2 17-1,-1 13 5,7 9-5,2 3 1,7-1 0,4 8-1,10-13 0,0 0 0,0-15 0,0-7-1,24-5-1,3-4-1,0-8 1,8-6-1,-1-1 0,0 0-1,0-27 4,3-9 2,1-9-1,3-7 1,-11-10 0,-2 3-1,-12-2 0,-2 3-1,-7-3 0,-7-1 1,0 7-1,0-3 1,0 15-1,-10 16 0,4 8 1,-2 14 2,5 5-1,0 0 0,-9 0 3,0 0-1,-9 26-4,-6 8 2,-4 14 0,10 11-1,-2 5-1,10-2 0,2 0 0,5 2 0,2-9 0,4-3 0,0-4-1,0-8 1,10-13 0,4-9-2,-4-13 1,-3-2-2,3-3-2,1 0 1,5 0-1,8-21 3,-4-14 1,1-6 1,-4-18 0,0 0-1,-10-5 0,-1-4 0,-6 11-1,0-9 1,0 21 0,0 1 1,-3 22 0,0 8 0,0 14 1,-1 0-1,4 0 2,-3 0 0,-2 0 0,-4 14 0,-5 19 2,-2 5-3,-5 18-1,4 5 0,6 7 0,8 2-1,3-5 1,0-1 0,0-15 0,0-6 0,14-17-2,3-5 1,-7-13 0,1-2 0,-5-6-1,1 0-2,4 0-1,-2 0 0,2-13 2,-1-9 2,1-4-2,1-10 0,-12 2 1,0-10 2,0 2 0,-9 6 0,-23-1 0,2 12 0,0 13 2,-5 5-2,9 7 2,-3 0-2,-1 0 0,13 9 1,1 14-1,2 4 4,3 3-3,4 2-1,7 9 0,0 3 0,0-2 0,21-4-1,14-3 1,4 0-1,7-8-1,5-1 1,-1-9 0,-2 4 1,1-10-1,-2-6 0,-11-5 0,2 0-1,-14 0 1,-4-4-1,-5-13 2,-3-8 1,-4 4 0,-5-6-1,-3-8 0,0 8 0,0 1 0,0 3 0,-14-5 1,-10 9-1,4 7 1,-1 4 0,6 1 1,-14 7 0,9 0 1,4 0-3,-2 0 0,7 7 0,-4 12 2,3-5-1,6 13-1,-2 3 1,8 2 0,0 5-1,0 2-1,0-7 1,11 5 0,4-10-1,8-3 1,-7-5-1,9 0 1,-6-5-1,2-4 0,-4-8-1,-3-2 1,-10 0-1,-1 0-2,-3 0-1,0 0-6,0-8 0,0-21 9,0 2 2,-21-10 0,-12-6-2,-11 12 2,3 3-2,6 5 2,2 13 0,4 5 2,9 5 0,4 0-1,2 0 5,4 0 4,-4 5-6,11 14-2,3 8-2,0-5 0,0 12 0,0-7-1,17 0 0,7-3 0,3 2 0,0-1 0,0-6 0,-4-8 1,-2-3 0,-1-1-1,-9-3 1,-1-4-4,-10 0 1,0 0-5,0 0-4,0 0-3,0-12 10,0-11 5,-17-7 0,-14-10 0,1 7-1,-4-1-1,0-2 2,6 16 2,4 5-2,1 6 1,10 9 3,5 0 3,5 0 4,3 0-3,0 0-1,0 0-3,0 0-1,0 23 0,0-1 0,6 13-3,12-3-1,5-10 0,1-4 0,4-4-3,-4-9 1,0-1 1,-4-1 1,-7-3-3,1 0-5,-11 0-9,1 0 5,-4-7 4,0-4 2,0-11 7,0-2-1,-24-4 1,-6-6 0,-5 10 0,2 8 0,-5 1 0,11 6 1,-1 9 0,7 0 3,2 0 0,5 0 7,3 0-4,5 0-3,2 3 1,4 10 0,0-5-5,0 8 1,0 0-1,0 4-1,21 9 0,6-8-1,8-1 1,-5-2 0,4-4 1,-7-5-2,-6-2 1,-1-7 0,-10 0-2,-2 0 0,-8 0-1,0 0-8,0-14 7,0-7 2,0 0 3,-11-7 0,-13 4 0,-3-5 0,-4 12 0,4 1 0,0 4 2,3 9-1,4 3 4,-1 0 4,4 0-4,4 0 6,2 0-6,1 0 2,10 3-1,0-3-4,0 4-1,0-3-1,0 6-1,0-1-1,0 4 2,0-5-2,13 2 0,1-3 0,4-3 0,-6-1 0,3 0-1,-6 0 0,5 0-5,-4 0-5,1 0-2,-5-1 0,2-10 7,-2 1 4,1-1 0,-1-1 3,2 3 1,1 3-1,2 3 0,-1-1-1,4 1-1,7 3 1,-1 0 2,4 0 1,0 0 0,2 3 1,1 10-1,2 5 0,-2-3-1,-4 5 2,4-3-2,-9 8 1,-1-4 0,-1 0 1,-2 3 1,-8 6 2,2-1 0,-5 0 3,1-5-3,-1 4-1,-3 2 0,0-6 0,0 0 1,0 5-3,0-6 0,0 3-1,0-8-1,0 5 0,0-4 2,0-6-2,0-7 0,0-4 0,0 3 0,0-5 0,0 0 0,0 0-8,0 0-12,0 0-4,0-22 14,0-9 10,0-5 1,-3-4-1,-7-6 1,-1 6-1,-3 0 0,1 6 2,-1 11-2,1 4 0,2 8 1,5 6 0,3 5 2,0 0 10,-8 0-4,4 0-2,-1 9-5,-1 12 3,3-2-5,-2 16 1,4 0-1,4 0 0,0 5 0,0-10 0,0-1 0,0-6 0,0-5 0,0-10 0,0-3 0,0-5-1,0 0-2,4 0 0,4 0-5,-8-5-6,3-21-1,0-2 15,-3-12 0,3-6 0,-3 8-1,0-9 0,0 13-2,0 10 3,0 5 0,0 7 1,0 12 1,0 0 11,0 0 3,-3 0-4,0 0-3,3 0 7,-3 17-2,-5 6-12,4-2-2,-2 7 0,0 3 0,1 4 0,2-3 0,3 1 0,0-2 0,0-12-1,0-10 1,0 0 0,0-6 0,0-3-1,0 0-2,0 0 0,0 0-5,0 0-12,0-7 4,0-14 10,0-6 6,0-14 1,0 5 0,0-3-1,0 4 2,0 5-2,-6 11 1,6 8 0,-4 1-1,4 7 3,-3 3-2,-1 0 3,4 0 0,0 0 2,0 0 2,-10 5 2,4 11-1,-5 6-9,4 8 0,4 2 0,0 5 0,-2-7 0,5-3-1,0-6 1,0-2-1,0-13 0,0 0 0,0-6-2,0 0 1,0 0-4,0 0 1,0 0-6,5-12 5,4-14 6,-5-7 1,7 3-1,-5-3 0,0-4 0,-6 3 1,0 7-1,0-4 1,0 8-1,0 9 1,0 4-1,0 8 0,0 2 2,0 0 0,0 0 0,0 0 4,0 0 2,0 15 1,0 7 0,0 7-9,0 2 0,0 1-2,0-8 2,0 3 0,0-8 0,0-10-1,0-2 1,0-5-1,0 1 1,0-3 0,0 0-1,4 0 1,-4 0-2,4 0 1,-4 0-5,0 0-3,0 0-2,0-9 6,0-9 5,0-9 3,0 6-3,0 2 1,0 0-1,-4 13 1,0 2-1,4 4 1,-6 0 1,6 0 4,-3 0 3,-3 10 0,1 14 4,-2 8-13,7 8 0,0-10 0,-3 0 0,3-5 0,-3-7 0,0-5 0,3-7 0,0-1 0,0-5 0,0 0-1,0 0-1,0 0-3,0 0-2,0 0-2,0 0 1,0-11 2,0-8 6,0-2 1,0-14 0,0 6-1,0-1 0,0-2 3,0 1-3,-5 10 1,2 5-1,3 5 1,0 3-1,0 6 1,-3 2 0,3 0-1,0 0 2,0 0 1,0 0 2,-3 0 2,3 2-1,-3 17 1,3 3-3,0 5-4,0 5 0,0-2 0,0-11 1,0-1-2,0-12 1,0-1 0,0-5 0,0 0-1,0 0 0,0 0-2,0 0-2,0 0-5,0 0-4,0-19 7,0-2 7,0-9 3,0 1-2,0-6 0,0 7 0,0 2-1,0 4 1,0 9-1,0 13 1,0 0 0,0 0 6,0 0-2,0 0-1,0 0 2,-4 0-2,4 0 3,0 5 1,-3 6-2,-1 4-5,0-1-1,4 0-1,0-9 1,0-1-1,0-4 0,0 0-2,0 0-11,0 0-10,0 0-16,0 0 0,0 0-37,0 0-19,0-4 9</inkml:trace>
          <inkml:trace contextRef="#ctx0" brushRef="#br2" timeOffset="5020.2869">-433 594 237,'-6'-5'73,"3"3"-44,3 2-3,0 0 5,0-4-18,0 4-12,0 0 0,0 0 0,0 0 0,-4-5 3,-7-1-2,2-4 0,-12-9-2,-7 4 1,-2 0-1,0 2-1,-2 4 0,9 4 1,-1 5-1,-3 0-8,6 0 6,1 0 0,3 0-4,7 5 3,2-2 2,8-3-1,0 0 2,0 6-5,0-1 0,18 3-1,16-2 6,7-2-1,10-4 2,3 0 2,1 0-2,-1 0 0,-10 0 0,-9-10 1,-8 2-1,-4-3 0,-15 8 0,-5 1 1,-3 2 0,0 0 1,0-3 2,0 3-1,-11-3 3,-19 3-6,-11 0-1,-9 0 0,-6 0-6,-1 0 6,2 15 1,8 3 1,6 1-1,0 2 0,7-9 1,14 3-1,-1-11 0,18 3-1,3-6 1,0-1-1,0 0-3,0 4-2,6-1 0,28 1 4,0-4 2,14 0 0,-1 0 0,-3-19 2,9-6-2,-9-6 1,0 5 0,-11-6-1,-4 5 0,-9-3 0,-10 13 0,-4 1 0,-6 1 0,0 0 0,0 0 2,-24 3-2,-6 2 2,-1 7 0,-6 3-1,-1 0 0,8 0 1,-4 0-2,7 0 0,0 19-3,2-8-2,9-1 1,8 2-9,5-2-9,3-2-35,0 6-44</inkml:trace>
          <inkml:trace contextRef="#ctx0" brushRef="#br1" timeOffset="11198.6405">-852 475 105,'0'-2'72,"0"2"-59,0-3 2,11-6 34,34 2-20,5-5-9,15 0-3,3 3 3,11-1-3,2 4-1,-6-2-3,-7 5-6,-14-5-1,-2 3-2,-12-1-2,-5-1 1,-15 1-2,-6 3 0,-7 3 0,-4 0 0,-3 0 3,0 0-2,0 0 2,0 0-1,0 0-3,-10 0-3,-21 0-12,-10 0 2,-10 0 7,-3 0-3,5 0-3,-1 0 8,6 0 4,6 3 0,4 0 0,3 0 0,4 4 0,3-6 0,7 6-3,4 0 2,5 0-4,2-7 3,6 0-2,0 2 3,0 7 0,0 6-3,0 4 0,3 9 1,21-4 2,7-2-2,6 2-1,7 4 1,8-9 2,-4 7 1,-1-4 0,0 0 1,-9 0-1,0-6 1,-14-9-1,-3 1 0,-12-5 0,-6 0 0,-3-3-1,0 0-1,0 0-4,0 0-7,0 0 2,0 0 4,-3-13-2,-27-14-7,-5-14 0,-12 5-4,-1 1-9,1-1-8,-5 2-12,4 5-6,15 3 1</inkml:trace>
          <inkml:trace contextRef="#ctx0" brushRef="#br1" timeOffset="17926.0253">-374 126 134,'-4'0'75,"4"-5"-44,0 5-6,0 0 12,0 0-23,0 0-11,0 0 5,0 0 7,0 0-2,0 0 4,-3 0 3,3 0-1,0 0-1,0 0-7,0 0-3,0 0-2,0 0-4,0 0 0,0 22 0,0 15 3,-8 19-3,-1 7 0,-2-4-2,1-8 0,7-8 0,-2-11 0,5-18 0,0-8 0,0-6-1,0 0-7,0 0-3,18-23 11,17-25 0,-2-11 3,5-11 0,-3-2-2,-12 7 1,1-2-2,-7 5 1,-7 8-1,1 11 1,-8 16-1,0 13 2,-3 9 2,0 5 5,0 0-1,0 0 0,0 0 5,0 0-1,0 0-3,0 9 2,-11 25 1,-19 9-6,-11 13-5,0 7-1,-3 7 1,7 8-1,-4-14 1,6-2 0,12-27-1,13-12 3,6-15-3,4-4 0,0-4 0,0 0-4,0 0-1,0 0-2,0-11 6,28-15 1,8-14 0,9-15 2,-1-1 0,0-4-2,-3 7 0,-3-5-2,-11 14 1,-10 14 0,-10 15 0,-7 8 0,0 7 1,0 0 1,0 0 2,0 0 2,-34 22 0,-21 18-4,-6 9 0,-3 10 0,-1-10 1,13 2-1,2-11 3,12-9-1,11-3 0,13-12-1,4-11 0,7-2-1,3-3-1,0 0-1,0 0 0,0 0-2,0 0-1,0 0-2,0 0 5,0 0-5,0 0 0,0-7 2,0-8 2,-3-12 2,-5 0-1,8 6 1,-3 2 0,0 6-2,0 4-2,3 9-1,0 0 4,0 0 1,0 0-1,0 0 0,0 0-3,0 0-4,0 0 1,0 0-2,20 12 9,13 4 2,15-3-1,4-2-1,9-1 0,0-4-1,-6-4-6,-5 2-14,-8-2-28,-8-2-9,-4 5-35,-3-4-73</inkml:trace>
          <inkml:trace contextRef="#ctx0" brushRef="#br1" timeOffset="44080.5208">212-196 113,'0'0'75,"0"0"-36,0 0 21,0 0-14,3 0-12,18 3 9,2 21 2,4 6-13,3 10-12,8 8-6,-6-3-6,1 3-2,-1 2-4,-6-1-1,-2-15-1,-11-4 1,-5-9-1,-2-10 1,-6-3 0,0-8 0,0 0-1,0 0-5,0 0-12,0 0-13,0-21 5,-24-13 3,-3-7 5,-4-7 7,4-1 3,-3 0 0,2 3 7,4 6-1,0 14 1,15 10 1,-2 9 0,7 4 1,4 3 5,0 0 2,0 0-1,0 0-1,0 0 3,0-4-1,35 3 2,27 1 18,15 0-14,15 0-5,7 0-1,-4 0-4,-9 0-4,-25 0 1,-10 0-2,-20 0 0,-18 0 1,-13 0-1,0 0 2,0 0-2,0-7 0,-16-3-9,-33 2 3,-15-4 5,-17-1 0,-15 7 1,-10 4 0,4 2 0,3 0 1,10 0-1,21 0 0,18 5 1,18 0 2,16-1-1,12-4 2,4 0-4,0 0-1,0 0-2,0 0-3,28 0 3,23 0 3,14 0 14,20-4-4,10-6 0,7-9-6,1 3-2,-14 2-2,-18 7 0,-24 0 1,-29 5 1,-12 2-2,-6 0 1,0 0 2,0 0-1,-17 0-2,-31 5-4,-9 14-5,-12 3 6,1 2 2,11-8 1,13-2 0,2-1 1,11-2-1,10-4 0,15 0 0,3-5 0,3-2 0,0 0-2,0 0-2,3 0-2,32 0 3,15 0 3,12 0 2,6-9-2,-3-6 1,-15 4-1,-12 0 0,-17 6 0,-15 5-6,-6-3-14,0 3 0,0 0-10,0 0-28,-9 12-62,-2 6-146</inkml:trace>
        </inkml:traceGroup>
      </inkml:traceGroup>
    </inkml:traceGroup>
  </inkml:traceGroup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BACC52-C1DF-4ACB-B9A0-C2BCF53EFF99}" type="datetimeFigureOut">
              <a:rPr lang="zh-TW" altLang="en-US" smtClean="0"/>
              <a:t>2016/8/17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A1C1F4-2F16-4866-89B6-8D38A36FD01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970336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A1C1F4-2F16-4866-89B6-8D38A36FD01F}" type="slidenum">
              <a:rPr lang="zh-TW" altLang="en-US" smtClean="0"/>
              <a:t>26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012157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A1C1F4-2F16-4866-89B6-8D38A36FD01F}" type="slidenum">
              <a:rPr lang="zh-TW" altLang="en-US" smtClean="0"/>
              <a:t>48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625830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A1C1F4-2F16-4866-89B6-8D38A36FD01F}" type="slidenum">
              <a:rPr lang="zh-TW" altLang="en-US" smtClean="0"/>
              <a:t>61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517765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A1C1F4-2F16-4866-89B6-8D38A36FD01F}" type="slidenum">
              <a:rPr lang="zh-TW" altLang="en-US" smtClean="0"/>
              <a:t>62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74219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/>
              <a:t>按一下以編輯母片副標題樣式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2016/8/17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2016/8/17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2016/8/17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2016/8/17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2016/8/17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2016/8/17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2016/8/17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2016/8/17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2016/8/17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2016/8/17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2016/8/17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BEAD13-0566-4C6C-97E7-55F17F24B09F}" type="datetimeFigureOut">
              <a:rPr lang="zh-TW" altLang="en-US" smtClean="0"/>
              <a:t>2016/8/17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10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12.png"/><Relationship Id="rId4" Type="http://schemas.openxmlformats.org/officeDocument/2006/relationships/image" Target="../media/image11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png"/><Relationship Id="rId18" Type="http://schemas.openxmlformats.org/officeDocument/2006/relationships/image" Target="../media/image33.png"/><Relationship Id="rId3" Type="http://schemas.openxmlformats.org/officeDocument/2006/relationships/image" Target="../media/image18.png"/><Relationship Id="rId21" Type="http://schemas.openxmlformats.org/officeDocument/2006/relationships/image" Target="../media/image36.jpe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17" Type="http://schemas.openxmlformats.org/officeDocument/2006/relationships/image" Target="../media/image32.png"/><Relationship Id="rId2" Type="http://schemas.openxmlformats.org/officeDocument/2006/relationships/image" Target="../media/image17.png"/><Relationship Id="rId16" Type="http://schemas.openxmlformats.org/officeDocument/2006/relationships/image" Target="../media/image31.png"/><Relationship Id="rId20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5" Type="http://schemas.openxmlformats.org/officeDocument/2006/relationships/image" Target="../media/image30.png"/><Relationship Id="rId10" Type="http://schemas.openxmlformats.org/officeDocument/2006/relationships/image" Target="../media/image25.png"/><Relationship Id="rId19" Type="http://schemas.openxmlformats.org/officeDocument/2006/relationships/image" Target="../media/image34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Relationship Id="rId1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40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43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44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45.em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46.em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e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48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49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.w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51.wmf"/><Relationship Id="rId5" Type="http://schemas.openxmlformats.org/officeDocument/2006/relationships/oleObject" Target="../embeddings/oleObject19.bin"/><Relationship Id="rId4" Type="http://schemas.openxmlformats.org/officeDocument/2006/relationships/image" Target="../media/image50.w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53.wmf"/><Relationship Id="rId5" Type="http://schemas.openxmlformats.org/officeDocument/2006/relationships/oleObject" Target="../embeddings/oleObject21.bin"/><Relationship Id="rId4" Type="http://schemas.openxmlformats.org/officeDocument/2006/relationships/image" Target="../media/image52.w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55.wmf"/><Relationship Id="rId5" Type="http://schemas.openxmlformats.org/officeDocument/2006/relationships/oleObject" Target="../embeddings/oleObject23.bin"/><Relationship Id="rId4" Type="http://schemas.openxmlformats.org/officeDocument/2006/relationships/image" Target="../media/image54.w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57.wmf"/><Relationship Id="rId5" Type="http://schemas.openxmlformats.org/officeDocument/2006/relationships/oleObject" Target="../embeddings/oleObject25.bin"/><Relationship Id="rId4" Type="http://schemas.openxmlformats.org/officeDocument/2006/relationships/image" Target="../media/image56.w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59.wmf"/><Relationship Id="rId5" Type="http://schemas.openxmlformats.org/officeDocument/2006/relationships/oleObject" Target="../embeddings/oleObject27.bin"/><Relationship Id="rId4" Type="http://schemas.openxmlformats.org/officeDocument/2006/relationships/image" Target="../media/image58.w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4" Type="http://schemas.openxmlformats.org/officeDocument/2006/relationships/image" Target="../media/image60.w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4" Type="http://schemas.openxmlformats.org/officeDocument/2006/relationships/image" Target="../media/image61.w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6" Type="http://schemas.openxmlformats.org/officeDocument/2006/relationships/image" Target="../media/image63.wmf"/><Relationship Id="rId5" Type="http://schemas.openxmlformats.org/officeDocument/2006/relationships/oleObject" Target="../embeddings/oleObject31.bin"/><Relationship Id="rId4" Type="http://schemas.openxmlformats.org/officeDocument/2006/relationships/image" Target="../media/image62.w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Relationship Id="rId4" Type="http://schemas.openxmlformats.org/officeDocument/2006/relationships/image" Target="../media/image64.w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5.vml"/><Relationship Id="rId4" Type="http://schemas.openxmlformats.org/officeDocument/2006/relationships/image" Target="../media/image65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wm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6.vml"/><Relationship Id="rId4" Type="http://schemas.openxmlformats.org/officeDocument/2006/relationships/image" Target="../media/image66.w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7.vml"/><Relationship Id="rId4" Type="http://schemas.openxmlformats.org/officeDocument/2006/relationships/image" Target="../media/image67.w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8.vml"/><Relationship Id="rId4" Type="http://schemas.openxmlformats.org/officeDocument/2006/relationships/image" Target="../media/image68.w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9.vml"/><Relationship Id="rId4" Type="http://schemas.openxmlformats.org/officeDocument/2006/relationships/image" Target="../media/image69.wm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0.vml"/><Relationship Id="rId4" Type="http://schemas.openxmlformats.org/officeDocument/2006/relationships/image" Target="../media/image70.wm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1.vml"/><Relationship Id="rId6" Type="http://schemas.openxmlformats.org/officeDocument/2006/relationships/image" Target="../media/image72.wmf"/><Relationship Id="rId5" Type="http://schemas.openxmlformats.org/officeDocument/2006/relationships/oleObject" Target="../embeddings/oleObject40.bin"/><Relationship Id="rId4" Type="http://schemas.openxmlformats.org/officeDocument/2006/relationships/image" Target="../media/image71.wm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2.vml"/><Relationship Id="rId4" Type="http://schemas.openxmlformats.org/officeDocument/2006/relationships/image" Target="../media/image73.wm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3.vml"/><Relationship Id="rId4" Type="http://schemas.openxmlformats.org/officeDocument/2006/relationships/image" Target="../media/image74.wmf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oleObject" Target="../embeddings/oleObject5.bin"/><Relationship Id="rId4" Type="http://schemas.openxmlformats.org/officeDocument/2006/relationships/image" Target="../media/image4.wm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4.vml"/><Relationship Id="rId6" Type="http://schemas.openxmlformats.org/officeDocument/2006/relationships/image" Target="../media/image76.wmf"/><Relationship Id="rId5" Type="http://schemas.openxmlformats.org/officeDocument/2006/relationships/oleObject" Target="../embeddings/oleObject44.bin"/><Relationship Id="rId4" Type="http://schemas.openxmlformats.org/officeDocument/2006/relationships/image" Target="../media/image75.wm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5.vml"/><Relationship Id="rId4" Type="http://schemas.openxmlformats.org/officeDocument/2006/relationships/image" Target="../media/image77.wm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6.vml"/><Relationship Id="rId6" Type="http://schemas.openxmlformats.org/officeDocument/2006/relationships/image" Target="../media/image79.wmf"/><Relationship Id="rId5" Type="http://schemas.openxmlformats.org/officeDocument/2006/relationships/oleObject" Target="../embeddings/oleObject47.bin"/><Relationship Id="rId4" Type="http://schemas.openxmlformats.org/officeDocument/2006/relationships/image" Target="../media/image78.wmf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7.vml"/><Relationship Id="rId4" Type="http://schemas.openxmlformats.org/officeDocument/2006/relationships/image" Target="../media/image80.wm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8.vml"/><Relationship Id="rId4" Type="http://schemas.openxmlformats.org/officeDocument/2006/relationships/image" Target="../media/image81.wmf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9.vml"/><Relationship Id="rId4" Type="http://schemas.openxmlformats.org/officeDocument/2006/relationships/image" Target="../media/image82.wmf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0.vml"/><Relationship Id="rId4" Type="http://schemas.openxmlformats.org/officeDocument/2006/relationships/image" Target="../media/image83.wmf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1.vml"/><Relationship Id="rId4" Type="http://schemas.openxmlformats.org/officeDocument/2006/relationships/image" Target="../media/image84.wmf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2.vml"/><Relationship Id="rId4" Type="http://schemas.openxmlformats.org/officeDocument/2006/relationships/image" Target="../media/image85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5.wmf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3.vml"/><Relationship Id="rId4" Type="http://schemas.openxmlformats.org/officeDocument/2006/relationships/image" Target="../media/image86.wmf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4.vml"/><Relationship Id="rId5" Type="http://schemas.openxmlformats.org/officeDocument/2006/relationships/image" Target="../media/image87.wmf"/><Relationship Id="rId4" Type="http://schemas.openxmlformats.org/officeDocument/2006/relationships/oleObject" Target="../embeddings/oleObject55.bin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5.vml"/><Relationship Id="rId4" Type="http://schemas.openxmlformats.org/officeDocument/2006/relationships/image" Target="../media/image58.wmf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wmf"/><Relationship Id="rId3" Type="http://schemas.openxmlformats.org/officeDocument/2006/relationships/oleObject" Target="../embeddings/oleObject45.bin"/><Relationship Id="rId7" Type="http://schemas.openxmlformats.org/officeDocument/2006/relationships/oleObject" Target="../embeddings/oleObject4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6.vml"/><Relationship Id="rId6" Type="http://schemas.openxmlformats.org/officeDocument/2006/relationships/image" Target="../media/image78.wmf"/><Relationship Id="rId5" Type="http://schemas.openxmlformats.org/officeDocument/2006/relationships/oleObject" Target="../embeddings/oleObject46.bin"/><Relationship Id="rId10" Type="http://schemas.openxmlformats.org/officeDocument/2006/relationships/image" Target="../media/image84.wmf"/><Relationship Id="rId4" Type="http://schemas.openxmlformats.org/officeDocument/2006/relationships/image" Target="../media/image77.wmf"/><Relationship Id="rId9" Type="http://schemas.openxmlformats.org/officeDocument/2006/relationships/oleObject" Target="../embeddings/oleObject52.bin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6.wmf"/><Relationship Id="rId4" Type="http://schemas.openxmlformats.org/officeDocument/2006/relationships/oleObject" Target="../embeddings/oleObject7.bin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8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/>
              <a:t>Chapter 3: Hamiltonian Paths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147432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4" name="物件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5834908"/>
              </p:ext>
            </p:extLst>
          </p:nvPr>
        </p:nvGraphicFramePr>
        <p:xfrm>
          <a:off x="1843879" y="2420888"/>
          <a:ext cx="5464425" cy="38164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12" r:id="rId3" imgW="5265039" imgH="3669030" progId="Visio.Drawing.6">
                  <p:embed/>
                </p:oleObj>
              </mc:Choice>
              <mc:Fallback>
                <p:oleObj r:id="rId3" imgW="5265039" imgH="3669030" progId="Visio.Drawing.6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43879" y="2420888"/>
                        <a:ext cx="5464425" cy="381642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293727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pSp>
        <p:nvGrpSpPr>
          <p:cNvPr id="6" name="群組 5"/>
          <p:cNvGrpSpPr/>
          <p:nvPr/>
        </p:nvGrpSpPr>
        <p:grpSpPr>
          <a:xfrm>
            <a:off x="2483768" y="1984100"/>
            <a:ext cx="4739436" cy="4541244"/>
            <a:chOff x="1691680" y="1225135"/>
            <a:chExt cx="5531524" cy="5300209"/>
          </a:xfrm>
        </p:grpSpPr>
        <p:graphicFrame>
          <p:nvGraphicFramePr>
            <p:cNvPr id="7" name="物件 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84809110"/>
                </p:ext>
              </p:extLst>
            </p:nvPr>
          </p:nvGraphicFramePr>
          <p:xfrm>
            <a:off x="1691680" y="1844824"/>
            <a:ext cx="5531524" cy="468052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437" r:id="rId3" imgW="5267325" imgH="4458843" progId="Visio.Drawing.6">
                    <p:embed/>
                  </p:oleObj>
                </mc:Choice>
                <mc:Fallback>
                  <p:oleObj r:id="rId3" imgW="5267325" imgH="4458843" progId="Visio.Drawing.6">
                    <p:embed/>
                    <p:pic>
                      <p:nvPicPr>
                        <p:cNvPr id="4" name="物件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691680" y="1844824"/>
                          <a:ext cx="5531524" cy="4680520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8" name="圖片 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88744" y="1225135"/>
              <a:ext cx="968698" cy="628438"/>
            </a:xfrm>
            <a:prstGeom prst="rect">
              <a:avLst/>
            </a:prstGeom>
          </p:spPr>
        </p:pic>
      </p:grpSp>
      <p:sp>
        <p:nvSpPr>
          <p:cNvPr id="4" name="內容版面配置區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2293727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內容版面配置區 2"/>
          <p:cNvSpPr txBox="1">
            <a:spLocks/>
          </p:cNvSpPr>
          <p:nvPr/>
        </p:nvSpPr>
        <p:spPr>
          <a:xfrm>
            <a:off x="457200" y="332656"/>
            <a:ext cx="8229600" cy="61926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altLang="zh-TW" sz="2200" dirty="0"/>
              <a:t>Thus, according to the </a:t>
            </a:r>
            <a:r>
              <a:rPr lang="en-US" altLang="zh-TW" sz="2200" dirty="0" err="1"/>
              <a:t>Grinberg</a:t>
            </a:r>
            <a:r>
              <a:rPr lang="en-US" altLang="zh-TW" sz="2200" dirty="0"/>
              <a:t> condition, </a:t>
            </a:r>
            <a:r>
              <a:rPr lang="en-US" altLang="zh-TW" sz="2200" i="1" dirty="0"/>
              <a:t>3x</a:t>
            </a:r>
            <a:r>
              <a:rPr lang="en-US" altLang="zh-TW" sz="2200" i="1" baseline="-25000" dirty="0"/>
              <a:t>5</a:t>
            </a:r>
            <a:r>
              <a:rPr lang="en-US" altLang="zh-TW" sz="2200" i="1" dirty="0"/>
              <a:t>+2x</a:t>
            </a:r>
            <a:r>
              <a:rPr lang="en-US" altLang="zh-TW" sz="2200" i="1" baseline="-25000" dirty="0"/>
              <a:t>4</a:t>
            </a:r>
            <a:r>
              <a:rPr lang="en-US" altLang="zh-TW" sz="2200" i="1" dirty="0"/>
              <a:t>=0.</a:t>
            </a:r>
            <a:endParaRPr lang="zh-TW" altLang="en-US" sz="2200" dirty="0"/>
          </a:p>
        </p:txBody>
      </p:sp>
    </p:spTree>
    <p:extLst>
      <p:ext uri="{BB962C8B-B14F-4D97-AF65-F5344CB8AC3E}">
        <p14:creationId xmlns:p14="http://schemas.microsoft.com/office/powerpoint/2010/main" val="12428210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612000"/>
            <a:ext cx="2976653" cy="2623104"/>
          </a:xfrm>
          <a:prstGeom prst="rect">
            <a:avLst/>
          </a:prstGeom>
        </p:spPr>
      </p:pic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44624"/>
            <a:ext cx="8229600" cy="6813376"/>
          </a:xfrm>
        </p:spPr>
        <p:txBody>
          <a:bodyPr>
            <a:normAutofit lnSpcReduction="10000"/>
          </a:bodyPr>
          <a:lstStyle/>
          <a:p>
            <a:pPr algn="just"/>
            <a:r>
              <a:rPr lang="en-US" altLang="zh-TW" sz="2200" dirty="0"/>
              <a:t>From the discussion above, we can find a general scheme for finding a Hamiltonian path when given an initial vertex and terminal vertex:</a:t>
            </a:r>
          </a:p>
          <a:p>
            <a:pPr algn="just"/>
            <a:endParaRPr lang="en-US" altLang="zh-TW" sz="2200" dirty="0"/>
          </a:p>
          <a:p>
            <a:pPr algn="just"/>
            <a:endParaRPr lang="en-US" altLang="zh-TW" sz="2200" dirty="0"/>
          </a:p>
          <a:p>
            <a:pPr algn="just"/>
            <a:endParaRPr lang="en-US" altLang="zh-TW" sz="2200" dirty="0"/>
          </a:p>
          <a:p>
            <a:pPr algn="just"/>
            <a:endParaRPr lang="en-US" altLang="zh-TW" sz="2200" dirty="0"/>
          </a:p>
          <a:p>
            <a:pPr algn="just"/>
            <a:endParaRPr lang="zh-TW" altLang="zh-TW" sz="2200" dirty="0"/>
          </a:p>
          <a:p>
            <a:pPr algn="just"/>
            <a:r>
              <a:rPr lang="en-US" altLang="zh-TW" sz="2200" b="1" i="1" dirty="0"/>
              <a:t>Step 1.</a:t>
            </a:r>
            <a:r>
              <a:rPr lang="en-US" altLang="zh-TW" sz="2200" dirty="0"/>
              <a:t> Add an extra vertex </a:t>
            </a:r>
            <a:r>
              <a:rPr lang="en-US" altLang="zh-TW" sz="2200" b="1" i="1" dirty="0"/>
              <a:t>x</a:t>
            </a:r>
            <a:r>
              <a:rPr lang="en-US" altLang="zh-TW" sz="2200" dirty="0"/>
              <a:t>. Then join </a:t>
            </a:r>
            <a:r>
              <a:rPr lang="en-US" altLang="zh-TW" sz="2200" b="1" i="1" dirty="0"/>
              <a:t>x</a:t>
            </a:r>
            <a:r>
              <a:rPr lang="en-US" altLang="zh-TW" sz="2200" dirty="0"/>
              <a:t> with an edge to the initial vertex and with an edge to the terminal vertex.</a:t>
            </a:r>
          </a:p>
          <a:p>
            <a:pPr algn="just"/>
            <a:endParaRPr lang="en-US" altLang="zh-TW" sz="2200" dirty="0"/>
          </a:p>
          <a:p>
            <a:pPr algn="just"/>
            <a:endParaRPr lang="en-US" altLang="zh-TW" sz="2200" dirty="0"/>
          </a:p>
          <a:p>
            <a:pPr algn="just"/>
            <a:endParaRPr lang="en-US" altLang="zh-TW" sz="2200" dirty="0"/>
          </a:p>
          <a:p>
            <a:pPr algn="just"/>
            <a:endParaRPr lang="en-US" altLang="zh-TW" sz="2200" dirty="0"/>
          </a:p>
          <a:p>
            <a:pPr algn="just"/>
            <a:endParaRPr lang="en-US" altLang="zh-TW" sz="2200" dirty="0"/>
          </a:p>
          <a:p>
            <a:pPr algn="just"/>
            <a:endParaRPr lang="en-US" altLang="zh-TW" sz="2200" b="1" i="1" dirty="0"/>
          </a:p>
          <a:p>
            <a:pPr algn="just"/>
            <a:endParaRPr lang="en-US" altLang="zh-TW" sz="2200" b="1" i="1" dirty="0"/>
          </a:p>
          <a:p>
            <a:pPr algn="just"/>
            <a:r>
              <a:rPr lang="en-US" altLang="zh-TW" sz="2200" b="1" i="1" dirty="0"/>
              <a:t>Step 2.</a:t>
            </a:r>
            <a:r>
              <a:rPr lang="en-US" altLang="zh-TW" sz="2200" dirty="0"/>
              <a:t> Find a Hamiltonian cycle of the new graph. (You may use the three rules given in Chapter 2.)</a:t>
            </a:r>
            <a:endParaRPr lang="zh-TW" altLang="zh-TW" sz="2200" dirty="0"/>
          </a:p>
          <a:p>
            <a:pPr algn="just"/>
            <a:endParaRPr lang="zh-TW" altLang="zh-TW" sz="2200" dirty="0"/>
          </a:p>
          <a:p>
            <a:pPr algn="just"/>
            <a:endParaRPr lang="en-US" altLang="zh-TW" sz="2200" b="1" i="1" dirty="0"/>
          </a:p>
          <a:p>
            <a:pPr algn="just"/>
            <a:endParaRPr lang="en-US" altLang="zh-TW" sz="2200" b="1" i="1" dirty="0"/>
          </a:p>
          <a:p>
            <a:pPr algn="just"/>
            <a:endParaRPr lang="en-US" altLang="zh-TW" sz="2200" b="1" i="1" dirty="0"/>
          </a:p>
          <a:p>
            <a:pPr algn="just"/>
            <a:endParaRPr lang="en-US" altLang="zh-TW" sz="2200" b="1" i="1" dirty="0"/>
          </a:p>
          <a:p>
            <a:pPr algn="just"/>
            <a:endParaRPr lang="zh-TW" altLang="en-US" sz="2200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0809" y="3573016"/>
            <a:ext cx="3127375" cy="2524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文字方塊 5"/>
          <p:cNvSpPr txBox="1"/>
          <p:nvPr/>
        </p:nvSpPr>
        <p:spPr>
          <a:xfrm>
            <a:off x="6228184" y="4650412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/>
              <a:t>Figure 3-14</a:t>
            </a:r>
          </a:p>
        </p:txBody>
      </p:sp>
      <p:sp>
        <p:nvSpPr>
          <p:cNvPr id="6" name="文字方塊 5"/>
          <p:cNvSpPr txBox="1"/>
          <p:nvPr/>
        </p:nvSpPr>
        <p:spPr>
          <a:xfrm>
            <a:off x="6228184" y="1556792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/>
              <a:t>Figure 3-13</a:t>
            </a:r>
          </a:p>
        </p:txBody>
      </p:sp>
    </p:spTree>
    <p:extLst>
      <p:ext uri="{BB962C8B-B14F-4D97-AF65-F5344CB8AC3E}">
        <p14:creationId xmlns:p14="http://schemas.microsoft.com/office/powerpoint/2010/main" val="12293727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16632"/>
            <a:ext cx="8229600" cy="6624736"/>
          </a:xfrm>
        </p:spPr>
        <p:txBody>
          <a:bodyPr>
            <a:normAutofit/>
          </a:bodyPr>
          <a:lstStyle/>
          <a:p>
            <a:pPr algn="just"/>
            <a:endParaRPr lang="en-US" altLang="zh-TW" sz="2200" b="1" i="1" dirty="0"/>
          </a:p>
          <a:p>
            <a:pPr algn="just"/>
            <a:endParaRPr lang="en-US" altLang="zh-TW" sz="2200" b="1" i="1" dirty="0"/>
          </a:p>
          <a:p>
            <a:pPr algn="just"/>
            <a:endParaRPr lang="en-US" altLang="zh-TW" sz="2200" b="1" i="1" dirty="0"/>
          </a:p>
          <a:p>
            <a:pPr algn="just"/>
            <a:endParaRPr lang="en-US" altLang="zh-TW" sz="2200" b="1" i="1" dirty="0"/>
          </a:p>
          <a:p>
            <a:pPr algn="just"/>
            <a:endParaRPr lang="en-US" altLang="zh-TW" sz="2200" b="1" i="1" dirty="0"/>
          </a:p>
          <a:p>
            <a:pPr algn="just"/>
            <a:endParaRPr lang="en-US" altLang="zh-TW" sz="2200" b="1" i="1" dirty="0"/>
          </a:p>
          <a:p>
            <a:pPr algn="just"/>
            <a:r>
              <a:rPr lang="en-US" altLang="zh-TW" sz="2200" b="1" i="1" dirty="0"/>
              <a:t>Step 3. </a:t>
            </a:r>
            <a:r>
              <a:rPr lang="en-US" altLang="zh-TW" sz="2200" dirty="0"/>
              <a:t>Delete the vertex and edges added in Step 1. The desired Hamiltonian path is obtained.</a:t>
            </a:r>
          </a:p>
          <a:p>
            <a:pPr algn="just"/>
            <a:endParaRPr lang="en-US" altLang="zh-TW" sz="2200" dirty="0"/>
          </a:p>
          <a:p>
            <a:pPr algn="just"/>
            <a:endParaRPr lang="en-US" altLang="zh-TW" sz="2200" dirty="0"/>
          </a:p>
          <a:p>
            <a:pPr algn="just"/>
            <a:endParaRPr lang="en-US" altLang="zh-TW" sz="2200" dirty="0"/>
          </a:p>
          <a:p>
            <a:pPr algn="just"/>
            <a:endParaRPr lang="en-US" altLang="zh-TW" sz="2200" dirty="0"/>
          </a:p>
          <a:p>
            <a:pPr algn="just"/>
            <a:endParaRPr lang="en-US" altLang="zh-TW" sz="2200" dirty="0"/>
          </a:p>
          <a:p>
            <a:pPr algn="just"/>
            <a:endParaRPr lang="en-US" altLang="zh-TW" sz="2200" dirty="0"/>
          </a:p>
          <a:p>
            <a:pPr algn="just"/>
            <a:endParaRPr lang="en-US" altLang="zh-TW" sz="2200" dirty="0"/>
          </a:p>
          <a:p>
            <a:pPr algn="just"/>
            <a:r>
              <a:rPr lang="en-US" altLang="zh-TW" sz="2400" dirty="0"/>
              <a:t>We give an illustration in Figure 3-16.</a:t>
            </a:r>
            <a:endParaRPr lang="zh-TW" altLang="zh-TW" sz="2200" dirty="0"/>
          </a:p>
          <a:p>
            <a:endParaRPr lang="en-US" altLang="zh-TW" sz="2200" dirty="0"/>
          </a:p>
          <a:p>
            <a:endParaRPr lang="en-US" altLang="zh-TW" sz="2200" dirty="0"/>
          </a:p>
          <a:p>
            <a:endParaRPr lang="en-US" altLang="zh-TW" sz="2200" dirty="0"/>
          </a:p>
          <a:p>
            <a:endParaRPr lang="en-US" altLang="zh-TW" sz="2200" dirty="0"/>
          </a:p>
          <a:p>
            <a:endParaRPr lang="en-US" altLang="zh-TW" sz="2200" dirty="0"/>
          </a:p>
          <a:p>
            <a:endParaRPr lang="en-US" altLang="zh-TW" sz="2200" dirty="0"/>
          </a:p>
          <a:p>
            <a:endParaRPr lang="zh-TW" altLang="en-US" sz="2200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11410"/>
            <a:ext cx="3289764" cy="2592288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0169" y="3284984"/>
            <a:ext cx="3420023" cy="2808312"/>
          </a:xfrm>
          <a:prstGeom prst="rect">
            <a:avLst/>
          </a:prstGeom>
        </p:spPr>
      </p:pic>
      <p:sp>
        <p:nvSpPr>
          <p:cNvPr id="6" name="文字方塊 5"/>
          <p:cNvSpPr txBox="1"/>
          <p:nvPr/>
        </p:nvSpPr>
        <p:spPr>
          <a:xfrm>
            <a:off x="5724128" y="5723964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/>
              <a:t>Figure 3-16</a:t>
            </a:r>
          </a:p>
        </p:txBody>
      </p:sp>
      <p:sp>
        <p:nvSpPr>
          <p:cNvPr id="7" name="文字方塊 5"/>
          <p:cNvSpPr txBox="1"/>
          <p:nvPr/>
        </p:nvSpPr>
        <p:spPr>
          <a:xfrm>
            <a:off x="6228184" y="1043444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/>
              <a:t>Figure 3-15</a:t>
            </a:r>
          </a:p>
        </p:txBody>
      </p:sp>
    </p:spTree>
    <p:extLst>
      <p:ext uri="{BB962C8B-B14F-4D97-AF65-F5344CB8AC3E}">
        <p14:creationId xmlns:p14="http://schemas.microsoft.com/office/powerpoint/2010/main" val="12293727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6192688"/>
          </a:xfrm>
        </p:spPr>
        <p:txBody>
          <a:bodyPr>
            <a:normAutofit/>
          </a:bodyPr>
          <a:lstStyle/>
          <a:p>
            <a:pPr algn="just"/>
            <a:r>
              <a:rPr lang="en-US" altLang="zh-TW" sz="2200" dirty="0"/>
              <a:t>Hamiltonian connected</a:t>
            </a:r>
            <a:endParaRPr lang="zh-TW" altLang="zh-TW" sz="2200" dirty="0"/>
          </a:p>
          <a:p>
            <a:pPr algn="just"/>
            <a:endParaRPr lang="zh-TW" altLang="en-US" sz="2200" dirty="0"/>
          </a:p>
        </p:txBody>
      </p:sp>
      <p:sp>
        <p:nvSpPr>
          <p:cNvPr id="144" name="橢圓 143"/>
          <p:cNvSpPr/>
          <p:nvPr/>
        </p:nvSpPr>
        <p:spPr>
          <a:xfrm rot="17280000">
            <a:off x="2520000" y="3060000"/>
            <a:ext cx="3600000" cy="3600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pSp>
        <p:nvGrpSpPr>
          <p:cNvPr id="5" name="群組 4"/>
          <p:cNvGrpSpPr/>
          <p:nvPr/>
        </p:nvGrpSpPr>
        <p:grpSpPr>
          <a:xfrm>
            <a:off x="2123728" y="2486119"/>
            <a:ext cx="4844883" cy="4228276"/>
            <a:chOff x="2123728" y="2486119"/>
            <a:chExt cx="4844883" cy="4228276"/>
          </a:xfrm>
        </p:grpSpPr>
        <p:sp>
          <p:nvSpPr>
            <p:cNvPr id="152" name="弧形 151"/>
            <p:cNvSpPr/>
            <p:nvPr/>
          </p:nvSpPr>
          <p:spPr>
            <a:xfrm rot="8718383">
              <a:off x="4455030" y="5457228"/>
              <a:ext cx="1530476" cy="1250191"/>
            </a:xfrm>
            <a:prstGeom prst="arc">
              <a:avLst>
                <a:gd name="adj1" fmla="val 11534065"/>
                <a:gd name="adj2" fmla="val 20856552"/>
              </a:avLst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1" name="弧形 150"/>
            <p:cNvSpPr/>
            <p:nvPr/>
          </p:nvSpPr>
          <p:spPr>
            <a:xfrm rot="12967648">
              <a:off x="2676111" y="5464204"/>
              <a:ext cx="1530476" cy="1250191"/>
            </a:xfrm>
            <a:prstGeom prst="arc">
              <a:avLst>
                <a:gd name="adj1" fmla="val 11534065"/>
                <a:gd name="adj2" fmla="val 20856552"/>
              </a:avLst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0" name="弧形 149"/>
            <p:cNvSpPr/>
            <p:nvPr/>
          </p:nvSpPr>
          <p:spPr>
            <a:xfrm rot="4373742">
              <a:off x="5030898" y="3772584"/>
              <a:ext cx="1530476" cy="1250191"/>
            </a:xfrm>
            <a:prstGeom prst="arc">
              <a:avLst>
                <a:gd name="adj1" fmla="val 11534065"/>
                <a:gd name="adj2" fmla="val 20856552"/>
              </a:avLst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9" name="弧形 148"/>
            <p:cNvSpPr/>
            <p:nvPr/>
          </p:nvSpPr>
          <p:spPr>
            <a:xfrm>
              <a:off x="3542118" y="2712099"/>
              <a:ext cx="1530476" cy="1250191"/>
            </a:xfrm>
            <a:prstGeom prst="arc">
              <a:avLst>
                <a:gd name="adj1" fmla="val 11534065"/>
                <a:gd name="adj2" fmla="val 20856552"/>
              </a:avLst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8" name="弧形 147"/>
            <p:cNvSpPr/>
            <p:nvPr/>
          </p:nvSpPr>
          <p:spPr>
            <a:xfrm rot="17212639">
              <a:off x="2118697" y="3764653"/>
              <a:ext cx="1530476" cy="1250191"/>
            </a:xfrm>
            <a:prstGeom prst="arc">
              <a:avLst>
                <a:gd name="adj1" fmla="val 11534065"/>
                <a:gd name="adj2" fmla="val 20856552"/>
              </a:avLst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cxnSp>
          <p:nvCxnSpPr>
            <p:cNvPr id="22" name="直線接點 21"/>
            <p:cNvCxnSpPr/>
            <p:nvPr/>
          </p:nvCxnSpPr>
          <p:spPr>
            <a:xfrm flipV="1">
              <a:off x="4307356" y="3060000"/>
              <a:ext cx="12644" cy="1197226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直線接點 125"/>
            <p:cNvCxnSpPr/>
            <p:nvPr/>
          </p:nvCxnSpPr>
          <p:spPr>
            <a:xfrm>
              <a:off x="4669144" y="5340289"/>
              <a:ext cx="708869" cy="975942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直線接點 131"/>
            <p:cNvCxnSpPr/>
            <p:nvPr/>
          </p:nvCxnSpPr>
          <p:spPr>
            <a:xfrm flipV="1">
              <a:off x="4884928" y="4303769"/>
              <a:ext cx="1146974" cy="372408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直線接點 141"/>
            <p:cNvCxnSpPr/>
            <p:nvPr/>
          </p:nvCxnSpPr>
          <p:spPr>
            <a:xfrm flipV="1">
              <a:off x="3261987" y="5340289"/>
              <a:ext cx="708869" cy="975942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3" name="橢圓 142"/>
            <p:cNvSpPr/>
            <p:nvPr/>
          </p:nvSpPr>
          <p:spPr>
            <a:xfrm rot="17280000">
              <a:off x="3726000" y="4265733"/>
              <a:ext cx="1188000" cy="11880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cxnSp>
          <p:nvCxnSpPr>
            <p:cNvPr id="146" name="直線接點 145"/>
            <p:cNvCxnSpPr>
              <a:stCxn id="144" idx="0"/>
              <a:endCxn id="143" idx="0"/>
            </p:cNvCxnSpPr>
            <p:nvPr/>
          </p:nvCxnSpPr>
          <p:spPr>
            <a:xfrm>
              <a:off x="2608098" y="4303769"/>
              <a:ext cx="1146974" cy="372408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橢圓 104"/>
            <p:cNvSpPr/>
            <p:nvPr/>
          </p:nvSpPr>
          <p:spPr>
            <a:xfrm>
              <a:off x="4247992" y="2988000"/>
              <a:ext cx="144016" cy="144000"/>
            </a:xfrm>
            <a:prstGeom prst="ellipse">
              <a:avLst/>
            </a:prstGeom>
            <a:solidFill>
              <a:schemeClr val="bg1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8" name="橢圓 107"/>
            <p:cNvSpPr/>
            <p:nvPr/>
          </p:nvSpPr>
          <p:spPr>
            <a:xfrm>
              <a:off x="4993127" y="3132000"/>
              <a:ext cx="144016" cy="144000"/>
            </a:xfrm>
            <a:prstGeom prst="ellipse">
              <a:avLst/>
            </a:prstGeom>
            <a:solidFill>
              <a:schemeClr val="bg1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9" name="橢圓 108"/>
            <p:cNvSpPr/>
            <p:nvPr/>
          </p:nvSpPr>
          <p:spPr>
            <a:xfrm>
              <a:off x="5580112" y="3582301"/>
              <a:ext cx="144016" cy="144000"/>
            </a:xfrm>
            <a:prstGeom prst="ellipse">
              <a:avLst/>
            </a:prstGeom>
            <a:solidFill>
              <a:schemeClr val="bg1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94" name="橢圓 93"/>
            <p:cNvSpPr/>
            <p:nvPr/>
          </p:nvSpPr>
          <p:spPr>
            <a:xfrm>
              <a:off x="5940152" y="4221104"/>
              <a:ext cx="144016" cy="144000"/>
            </a:xfrm>
            <a:prstGeom prst="ellipse">
              <a:avLst/>
            </a:prstGeom>
            <a:solidFill>
              <a:schemeClr val="bg1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0" name="橢圓 109"/>
            <p:cNvSpPr/>
            <p:nvPr/>
          </p:nvSpPr>
          <p:spPr>
            <a:xfrm>
              <a:off x="6045353" y="4989543"/>
              <a:ext cx="144016" cy="144000"/>
            </a:xfrm>
            <a:prstGeom prst="ellipse">
              <a:avLst/>
            </a:prstGeom>
            <a:solidFill>
              <a:schemeClr val="bg1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7" name="橢圓 146"/>
            <p:cNvSpPr/>
            <p:nvPr/>
          </p:nvSpPr>
          <p:spPr>
            <a:xfrm>
              <a:off x="4812920" y="4604177"/>
              <a:ext cx="144016" cy="144000"/>
            </a:xfrm>
            <a:prstGeom prst="ellipse">
              <a:avLst/>
            </a:prstGeom>
            <a:solidFill>
              <a:schemeClr val="bg1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0" name="橢圓 99"/>
            <p:cNvSpPr/>
            <p:nvPr/>
          </p:nvSpPr>
          <p:spPr>
            <a:xfrm>
              <a:off x="4235348" y="4185708"/>
              <a:ext cx="144016" cy="144000"/>
            </a:xfrm>
            <a:prstGeom prst="ellipse">
              <a:avLst/>
            </a:prstGeom>
            <a:solidFill>
              <a:schemeClr val="bg1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24" name="橢圓 123"/>
            <p:cNvSpPr/>
            <p:nvPr/>
          </p:nvSpPr>
          <p:spPr>
            <a:xfrm>
              <a:off x="3693071" y="4599844"/>
              <a:ext cx="144016" cy="144000"/>
            </a:xfrm>
            <a:prstGeom prst="ellipse">
              <a:avLst/>
            </a:prstGeom>
            <a:solidFill>
              <a:schemeClr val="bg1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22" name="橢圓 121"/>
            <p:cNvSpPr/>
            <p:nvPr/>
          </p:nvSpPr>
          <p:spPr>
            <a:xfrm>
              <a:off x="3923928" y="5253270"/>
              <a:ext cx="144016" cy="144000"/>
            </a:xfrm>
            <a:prstGeom prst="ellipse">
              <a:avLst/>
            </a:prstGeom>
            <a:solidFill>
              <a:schemeClr val="bg1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27" name="橢圓 126"/>
            <p:cNvSpPr/>
            <p:nvPr/>
          </p:nvSpPr>
          <p:spPr>
            <a:xfrm>
              <a:off x="4572000" y="5252400"/>
              <a:ext cx="144016" cy="144000"/>
            </a:xfrm>
            <a:prstGeom prst="ellipse">
              <a:avLst/>
            </a:prstGeom>
            <a:solidFill>
              <a:schemeClr val="bg1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29" name="橢圓 128"/>
            <p:cNvSpPr/>
            <p:nvPr/>
          </p:nvSpPr>
          <p:spPr>
            <a:xfrm>
              <a:off x="5308451" y="6254815"/>
              <a:ext cx="144016" cy="144000"/>
            </a:xfrm>
            <a:prstGeom prst="ellipse">
              <a:avLst/>
            </a:prstGeom>
            <a:solidFill>
              <a:schemeClr val="bg1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1" name="橢圓 110"/>
            <p:cNvSpPr/>
            <p:nvPr/>
          </p:nvSpPr>
          <p:spPr>
            <a:xfrm>
              <a:off x="5796136" y="5689434"/>
              <a:ext cx="144016" cy="144000"/>
            </a:xfrm>
            <a:prstGeom prst="ellipse">
              <a:avLst/>
            </a:prstGeom>
            <a:solidFill>
              <a:schemeClr val="bg1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20" name="橢圓 119"/>
            <p:cNvSpPr/>
            <p:nvPr/>
          </p:nvSpPr>
          <p:spPr>
            <a:xfrm>
              <a:off x="3491880" y="3140984"/>
              <a:ext cx="144016" cy="144000"/>
            </a:xfrm>
            <a:prstGeom prst="ellipse">
              <a:avLst/>
            </a:prstGeom>
            <a:solidFill>
              <a:schemeClr val="bg1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9" name="橢圓 118"/>
            <p:cNvSpPr/>
            <p:nvPr/>
          </p:nvSpPr>
          <p:spPr>
            <a:xfrm>
              <a:off x="2915816" y="3582301"/>
              <a:ext cx="144016" cy="144000"/>
            </a:xfrm>
            <a:prstGeom prst="ellipse">
              <a:avLst/>
            </a:prstGeom>
            <a:solidFill>
              <a:schemeClr val="bg1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8" name="橢圓 117"/>
            <p:cNvSpPr/>
            <p:nvPr/>
          </p:nvSpPr>
          <p:spPr>
            <a:xfrm>
              <a:off x="2545954" y="4227144"/>
              <a:ext cx="144016" cy="144000"/>
            </a:xfrm>
            <a:prstGeom prst="ellipse">
              <a:avLst/>
            </a:prstGeom>
            <a:solidFill>
              <a:schemeClr val="bg1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7" name="橢圓 116"/>
            <p:cNvSpPr/>
            <p:nvPr/>
          </p:nvSpPr>
          <p:spPr>
            <a:xfrm>
              <a:off x="2467794" y="4964736"/>
              <a:ext cx="144016" cy="144000"/>
            </a:xfrm>
            <a:prstGeom prst="ellipse">
              <a:avLst/>
            </a:prstGeom>
            <a:solidFill>
              <a:schemeClr val="bg1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6" name="橢圓 115"/>
            <p:cNvSpPr/>
            <p:nvPr/>
          </p:nvSpPr>
          <p:spPr>
            <a:xfrm>
              <a:off x="2699792" y="5696895"/>
              <a:ext cx="144016" cy="144000"/>
            </a:xfrm>
            <a:prstGeom prst="ellipse">
              <a:avLst/>
            </a:prstGeom>
            <a:solidFill>
              <a:schemeClr val="bg1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5" name="橢圓 114"/>
            <p:cNvSpPr/>
            <p:nvPr/>
          </p:nvSpPr>
          <p:spPr>
            <a:xfrm>
              <a:off x="3171764" y="6237320"/>
              <a:ext cx="144016" cy="144000"/>
            </a:xfrm>
            <a:prstGeom prst="ellipse">
              <a:avLst/>
            </a:prstGeom>
            <a:solidFill>
              <a:schemeClr val="bg1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4" name="橢圓 113"/>
            <p:cNvSpPr/>
            <p:nvPr/>
          </p:nvSpPr>
          <p:spPr>
            <a:xfrm>
              <a:off x="3851920" y="6548879"/>
              <a:ext cx="144016" cy="144000"/>
            </a:xfrm>
            <a:prstGeom prst="ellipse">
              <a:avLst/>
            </a:prstGeom>
            <a:solidFill>
              <a:schemeClr val="bg1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3" name="橢圓 112"/>
            <p:cNvSpPr/>
            <p:nvPr/>
          </p:nvSpPr>
          <p:spPr>
            <a:xfrm>
              <a:off x="4608000" y="6534652"/>
              <a:ext cx="144016" cy="144000"/>
            </a:xfrm>
            <a:prstGeom prst="ellipse">
              <a:avLst/>
            </a:prstGeom>
            <a:solidFill>
              <a:schemeClr val="bg1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pic>
          <p:nvPicPr>
            <p:cNvPr id="155" name="圖片 15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23728" y="4905650"/>
              <a:ext cx="436633" cy="445729"/>
            </a:xfrm>
            <a:prstGeom prst="rect">
              <a:avLst/>
            </a:prstGeom>
          </p:spPr>
        </p:pic>
        <p:pic>
          <p:nvPicPr>
            <p:cNvPr id="156" name="圖片 15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51920" y="6021288"/>
              <a:ext cx="651953" cy="480815"/>
            </a:xfrm>
            <a:prstGeom prst="rect">
              <a:avLst/>
            </a:prstGeom>
          </p:spPr>
        </p:pic>
        <p:pic>
          <p:nvPicPr>
            <p:cNvPr id="15395" name="Picture 3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43808" y="3962289"/>
              <a:ext cx="551345" cy="330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7" name="圖片 15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17962" y="2990801"/>
              <a:ext cx="431218" cy="551958"/>
            </a:xfrm>
            <a:prstGeom prst="rect">
              <a:avLst/>
            </a:prstGeom>
          </p:spPr>
        </p:pic>
        <p:pic>
          <p:nvPicPr>
            <p:cNvPr id="158" name="圖片 157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78260" y="6046400"/>
              <a:ext cx="373659" cy="331358"/>
            </a:xfrm>
            <a:prstGeom prst="rect">
              <a:avLst/>
            </a:prstGeom>
          </p:spPr>
        </p:pic>
        <p:pic>
          <p:nvPicPr>
            <p:cNvPr id="15392" name="圖片 15391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81586" y="2486119"/>
              <a:ext cx="472362" cy="654866"/>
            </a:xfrm>
            <a:prstGeom prst="rect">
              <a:avLst/>
            </a:prstGeom>
          </p:spPr>
        </p:pic>
        <p:pic>
          <p:nvPicPr>
            <p:cNvPr id="15393" name="圖片 15392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11808" y="3113734"/>
              <a:ext cx="416402" cy="426317"/>
            </a:xfrm>
            <a:prstGeom prst="rect">
              <a:avLst/>
            </a:prstGeom>
          </p:spPr>
        </p:pic>
        <p:pic>
          <p:nvPicPr>
            <p:cNvPr id="15394" name="圖片 15393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62357" y="4671844"/>
              <a:ext cx="592715" cy="282680"/>
            </a:xfrm>
            <a:prstGeom prst="rect">
              <a:avLst/>
            </a:prstGeom>
          </p:spPr>
        </p:pic>
        <p:pic>
          <p:nvPicPr>
            <p:cNvPr id="15396" name="Picture 36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43134" y="5457689"/>
              <a:ext cx="438208" cy="4634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97" name="圖片 15396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75063" y="4496923"/>
              <a:ext cx="593873" cy="502508"/>
            </a:xfrm>
            <a:prstGeom prst="rect">
              <a:avLst/>
            </a:prstGeom>
          </p:spPr>
        </p:pic>
        <p:pic>
          <p:nvPicPr>
            <p:cNvPr id="15398" name="圖片 15397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25799" y="5111519"/>
              <a:ext cx="395557" cy="479719"/>
            </a:xfrm>
            <a:prstGeom prst="rect">
              <a:avLst/>
            </a:prstGeom>
          </p:spPr>
        </p:pic>
        <p:pic>
          <p:nvPicPr>
            <p:cNvPr id="15400" name="圖片 15399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25292" y="5683446"/>
              <a:ext cx="508638" cy="412172"/>
            </a:xfrm>
            <a:prstGeom prst="rect">
              <a:avLst/>
            </a:prstGeom>
          </p:spPr>
        </p:pic>
        <p:pic>
          <p:nvPicPr>
            <p:cNvPr id="15401" name="圖片 15400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60602" y="6041845"/>
              <a:ext cx="460258" cy="460258"/>
            </a:xfrm>
            <a:prstGeom prst="rect">
              <a:avLst/>
            </a:prstGeom>
          </p:spPr>
        </p:pic>
        <p:pic>
          <p:nvPicPr>
            <p:cNvPr id="15402" name="圖片 15401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31902" y="5523015"/>
              <a:ext cx="732981" cy="398163"/>
            </a:xfrm>
            <a:prstGeom prst="rect">
              <a:avLst/>
            </a:prstGeom>
          </p:spPr>
        </p:pic>
        <p:pic>
          <p:nvPicPr>
            <p:cNvPr id="15403" name="圖片 15402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79912" y="3940083"/>
              <a:ext cx="465950" cy="342331"/>
            </a:xfrm>
            <a:prstGeom prst="rect">
              <a:avLst/>
            </a:prstGeom>
          </p:spPr>
        </p:pic>
        <p:pic>
          <p:nvPicPr>
            <p:cNvPr id="15404" name="圖片 15403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26864" y="3658613"/>
              <a:ext cx="600709" cy="489809"/>
            </a:xfrm>
            <a:prstGeom prst="rect">
              <a:avLst/>
            </a:prstGeom>
          </p:spPr>
        </p:pic>
        <p:pic>
          <p:nvPicPr>
            <p:cNvPr id="15405" name="圖片 15404"/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65647" y="4389748"/>
              <a:ext cx="451714" cy="451714"/>
            </a:xfrm>
            <a:prstGeom prst="rect">
              <a:avLst/>
            </a:prstGeom>
          </p:spPr>
        </p:pic>
        <p:pic>
          <p:nvPicPr>
            <p:cNvPr id="15406" name="圖片 15405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76437" y="5051445"/>
              <a:ext cx="792174" cy="406244"/>
            </a:xfrm>
            <a:prstGeom prst="rect">
              <a:avLst/>
            </a:prstGeom>
          </p:spPr>
        </p:pic>
        <p:pic>
          <p:nvPicPr>
            <p:cNvPr id="15407" name="圖片 15406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48064" y="2486119"/>
              <a:ext cx="1123143" cy="849682"/>
            </a:xfrm>
            <a:prstGeom prst="rect">
              <a:avLst/>
            </a:prstGeom>
          </p:spPr>
        </p:pic>
        <p:pic>
          <p:nvPicPr>
            <p:cNvPr id="56" name="圖片 55"/>
            <p:cNvPicPr>
              <a:picLocks noChangeAspect="1"/>
            </p:cNvPicPr>
            <p:nvPr/>
          </p:nvPicPr>
          <p:blipFill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34003" y="5188171"/>
              <a:ext cx="509260" cy="67986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293727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5" name="弧形 14"/>
          <p:cNvSpPr/>
          <p:nvPr/>
        </p:nvSpPr>
        <p:spPr>
          <a:xfrm rot="18808944">
            <a:off x="2635483" y="1617323"/>
            <a:ext cx="3696866" cy="3595016"/>
          </a:xfrm>
          <a:prstGeom prst="arc">
            <a:avLst>
              <a:gd name="adj1" fmla="val 16103574"/>
              <a:gd name="adj2" fmla="val 20456962"/>
            </a:avLst>
          </a:prstGeom>
          <a:ln w="76200">
            <a:solidFill>
              <a:srgbClr val="F84A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pSp>
        <p:nvGrpSpPr>
          <p:cNvPr id="5" name="群組 4"/>
          <p:cNvGrpSpPr/>
          <p:nvPr/>
        </p:nvGrpSpPr>
        <p:grpSpPr>
          <a:xfrm>
            <a:off x="1691680" y="980728"/>
            <a:ext cx="5473437" cy="4420217"/>
            <a:chOff x="1691680" y="980728"/>
            <a:chExt cx="5473437" cy="4420217"/>
          </a:xfrm>
        </p:grpSpPr>
        <p:grpSp>
          <p:nvGrpSpPr>
            <p:cNvPr id="3" name="群組 2"/>
            <p:cNvGrpSpPr/>
            <p:nvPr/>
          </p:nvGrpSpPr>
          <p:grpSpPr>
            <a:xfrm>
              <a:off x="1691680" y="980728"/>
              <a:ext cx="5473437" cy="4420217"/>
              <a:chOff x="1691680" y="980728"/>
              <a:chExt cx="5473437" cy="4420217"/>
            </a:xfrm>
          </p:grpSpPr>
          <p:pic>
            <p:nvPicPr>
              <p:cNvPr id="10" name="圖片 9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763688" y="980728"/>
                <a:ext cx="5401429" cy="4420217"/>
              </a:xfrm>
              <a:prstGeom prst="rect">
                <a:avLst/>
              </a:prstGeom>
            </p:spPr>
          </p:pic>
          <p:sp>
            <p:nvSpPr>
              <p:cNvPr id="29" name="弧形 28"/>
              <p:cNvSpPr/>
              <p:nvPr/>
            </p:nvSpPr>
            <p:spPr>
              <a:xfrm rot="3480000">
                <a:off x="5292000" y="2388457"/>
                <a:ext cx="1210642" cy="312656"/>
              </a:xfrm>
              <a:prstGeom prst="arc">
                <a:avLst>
                  <a:gd name="adj1" fmla="val 12027011"/>
                  <a:gd name="adj2" fmla="val 20734707"/>
                </a:avLst>
              </a:prstGeom>
              <a:ln w="76200">
                <a:solidFill>
                  <a:srgbClr val="F84A8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grpSp>
            <p:nvGrpSpPr>
              <p:cNvPr id="26" name="群組 25"/>
              <p:cNvGrpSpPr/>
              <p:nvPr/>
            </p:nvGrpSpPr>
            <p:grpSpPr>
              <a:xfrm>
                <a:off x="1691680" y="2163858"/>
                <a:ext cx="4880708" cy="3094917"/>
                <a:chOff x="1691680" y="2163858"/>
                <a:chExt cx="4880708" cy="3094917"/>
              </a:xfrm>
            </p:grpSpPr>
            <p:sp>
              <p:nvSpPr>
                <p:cNvPr id="12" name="弧形 11"/>
                <p:cNvSpPr/>
                <p:nvPr/>
              </p:nvSpPr>
              <p:spPr>
                <a:xfrm rot="17212639">
                  <a:off x="2304000" y="2304000"/>
                  <a:ext cx="1530476" cy="1250191"/>
                </a:xfrm>
                <a:prstGeom prst="arc">
                  <a:avLst>
                    <a:gd name="adj1" fmla="val 11534065"/>
                    <a:gd name="adj2" fmla="val 20990591"/>
                  </a:avLst>
                </a:prstGeom>
                <a:ln w="76200">
                  <a:solidFill>
                    <a:srgbClr val="F84A8C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cxnSp>
              <p:nvCxnSpPr>
                <p:cNvPr id="13" name="直線接點 12"/>
                <p:cNvCxnSpPr/>
                <p:nvPr/>
              </p:nvCxnSpPr>
              <p:spPr>
                <a:xfrm>
                  <a:off x="2766685" y="2818428"/>
                  <a:ext cx="1146974" cy="372408"/>
                </a:xfrm>
                <a:prstGeom prst="line">
                  <a:avLst/>
                </a:prstGeom>
                <a:ln w="76200">
                  <a:solidFill>
                    <a:srgbClr val="F84A8C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4" name="弧形 13"/>
                <p:cNvSpPr/>
                <p:nvPr/>
              </p:nvSpPr>
              <p:spPr>
                <a:xfrm rot="16728525">
                  <a:off x="2260696" y="3067256"/>
                  <a:ext cx="1210642" cy="312656"/>
                </a:xfrm>
                <a:prstGeom prst="arc">
                  <a:avLst>
                    <a:gd name="adj1" fmla="val 11755620"/>
                    <a:gd name="adj2" fmla="val 20617962"/>
                  </a:avLst>
                </a:prstGeom>
                <a:ln w="76200">
                  <a:solidFill>
                    <a:srgbClr val="F84A8C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cxnSp>
              <p:nvCxnSpPr>
                <p:cNvPr id="16" name="直線接點 15"/>
                <p:cNvCxnSpPr/>
                <p:nvPr/>
              </p:nvCxnSpPr>
              <p:spPr>
                <a:xfrm flipH="1">
                  <a:off x="5076056" y="2818428"/>
                  <a:ext cx="1152128" cy="405156"/>
                </a:xfrm>
                <a:prstGeom prst="line">
                  <a:avLst/>
                </a:prstGeom>
                <a:ln w="76200">
                  <a:solidFill>
                    <a:srgbClr val="F84A8C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9" name="弧形 18"/>
                <p:cNvSpPr/>
                <p:nvPr/>
              </p:nvSpPr>
              <p:spPr>
                <a:xfrm rot="275497">
                  <a:off x="3849661" y="2831150"/>
                  <a:ext cx="1313659" cy="1470511"/>
                </a:xfrm>
                <a:prstGeom prst="arc">
                  <a:avLst>
                    <a:gd name="adj1" fmla="val 12279517"/>
                    <a:gd name="adj2" fmla="val 19587925"/>
                  </a:avLst>
                </a:prstGeom>
                <a:ln w="76200">
                  <a:solidFill>
                    <a:srgbClr val="F84A8C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20" name="弧形 19"/>
                <p:cNvSpPr/>
                <p:nvPr/>
              </p:nvSpPr>
              <p:spPr>
                <a:xfrm rot="11570042">
                  <a:off x="3849660" y="2548419"/>
                  <a:ext cx="1313659" cy="1470511"/>
                </a:xfrm>
                <a:prstGeom prst="arc">
                  <a:avLst>
                    <a:gd name="adj1" fmla="val 13610108"/>
                    <a:gd name="adj2" fmla="val 17337862"/>
                  </a:avLst>
                </a:prstGeom>
                <a:ln w="76200">
                  <a:solidFill>
                    <a:srgbClr val="F84A8C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cxnSp>
              <p:nvCxnSpPr>
                <p:cNvPr id="21" name="直線接點 20"/>
                <p:cNvCxnSpPr/>
                <p:nvPr/>
              </p:nvCxnSpPr>
              <p:spPr>
                <a:xfrm flipV="1">
                  <a:off x="3419872" y="3917117"/>
                  <a:ext cx="728371" cy="952044"/>
                </a:xfrm>
                <a:prstGeom prst="line">
                  <a:avLst/>
                </a:prstGeom>
                <a:ln w="76200">
                  <a:solidFill>
                    <a:srgbClr val="F84A8C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直線接點 24"/>
                <p:cNvCxnSpPr/>
                <p:nvPr/>
              </p:nvCxnSpPr>
              <p:spPr>
                <a:xfrm rot="60000" flipH="1" flipV="1">
                  <a:off x="4824000" y="3883751"/>
                  <a:ext cx="722533" cy="985410"/>
                </a:xfrm>
                <a:prstGeom prst="line">
                  <a:avLst/>
                </a:prstGeom>
                <a:ln w="76200">
                  <a:solidFill>
                    <a:srgbClr val="F84A8C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0" name="弧形 29"/>
                <p:cNvSpPr/>
                <p:nvPr/>
              </p:nvSpPr>
              <p:spPr>
                <a:xfrm rot="4515586">
                  <a:off x="5182055" y="2336851"/>
                  <a:ext cx="1530476" cy="1250191"/>
                </a:xfrm>
                <a:prstGeom prst="arc">
                  <a:avLst>
                    <a:gd name="adj1" fmla="val 11233423"/>
                    <a:gd name="adj2" fmla="val 20990591"/>
                  </a:avLst>
                </a:prstGeom>
                <a:ln w="76200">
                  <a:solidFill>
                    <a:srgbClr val="F84A8C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6480000">
                  <a:off x="5436000" y="3763611"/>
                  <a:ext cx="1210642" cy="312656"/>
                </a:xfrm>
                <a:prstGeom prst="arc">
                  <a:avLst>
                    <a:gd name="adj1" fmla="val 11896453"/>
                    <a:gd name="adj2" fmla="val 20541312"/>
                  </a:avLst>
                </a:prstGeom>
                <a:ln w="76200">
                  <a:solidFill>
                    <a:srgbClr val="F84A8C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8639300">
                  <a:off x="4617249" y="4008584"/>
                  <a:ext cx="1530476" cy="1250191"/>
                </a:xfrm>
                <a:prstGeom prst="arc">
                  <a:avLst>
                    <a:gd name="adj1" fmla="val 11233423"/>
                    <a:gd name="adj2" fmla="val 21205259"/>
                  </a:avLst>
                </a:prstGeom>
                <a:ln w="76200">
                  <a:solidFill>
                    <a:srgbClr val="F84A8C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9265458">
                  <a:off x="4580176" y="4719063"/>
                  <a:ext cx="1210642" cy="312656"/>
                </a:xfrm>
                <a:prstGeom prst="arc">
                  <a:avLst>
                    <a:gd name="adj1" fmla="val 12027011"/>
                    <a:gd name="adj2" fmla="val 20734707"/>
                  </a:avLst>
                </a:prstGeom>
                <a:ln w="76200">
                  <a:solidFill>
                    <a:srgbClr val="F84A8C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12936660">
                  <a:off x="2861640" y="3987111"/>
                  <a:ext cx="1530476" cy="1250191"/>
                </a:xfrm>
                <a:prstGeom prst="arc">
                  <a:avLst>
                    <a:gd name="adj1" fmla="val 11534065"/>
                    <a:gd name="adj2" fmla="val 20990591"/>
                  </a:avLst>
                </a:prstGeom>
                <a:ln w="76200">
                  <a:solidFill>
                    <a:srgbClr val="F84A8C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12262536">
                  <a:off x="3269898" y="4779551"/>
                  <a:ext cx="1210642" cy="312656"/>
                </a:xfrm>
                <a:prstGeom prst="arc">
                  <a:avLst>
                    <a:gd name="adj1" fmla="val 12027011"/>
                    <a:gd name="adj2" fmla="val 20887301"/>
                  </a:avLst>
                </a:prstGeom>
                <a:ln w="76200">
                  <a:solidFill>
                    <a:srgbClr val="F84A8C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pic>
              <p:nvPicPr>
                <p:cNvPr id="6" name="圖片 5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020701" y="3752077"/>
                  <a:ext cx="509260" cy="679862"/>
                </a:xfrm>
                <a:prstGeom prst="rect">
                  <a:avLst/>
                </a:prstGeom>
              </p:spPr>
            </p:pic>
            <p:sp>
              <p:nvSpPr>
                <p:cNvPr id="18" name="矩形 17"/>
                <p:cNvSpPr/>
                <p:nvPr/>
              </p:nvSpPr>
              <p:spPr>
                <a:xfrm>
                  <a:off x="1691680" y="4005064"/>
                  <a:ext cx="949087" cy="1152128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22" name="矩形 21"/>
                <p:cNvSpPr/>
                <p:nvPr/>
              </p:nvSpPr>
              <p:spPr>
                <a:xfrm>
                  <a:off x="2469249" y="4380341"/>
                  <a:ext cx="147850" cy="576065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23" name="矩形 22"/>
                <p:cNvSpPr/>
                <p:nvPr/>
              </p:nvSpPr>
              <p:spPr>
                <a:xfrm>
                  <a:off x="2640767" y="4293096"/>
                  <a:ext cx="203041" cy="66331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</p:grpSp>
        <p:sp>
          <p:nvSpPr>
            <p:cNvPr id="4" name="手繪多邊形: 圖案 3"/>
            <p:cNvSpPr/>
            <p:nvPr/>
          </p:nvSpPr>
          <p:spPr>
            <a:xfrm>
              <a:off x="3101546" y="1556936"/>
              <a:ext cx="2211859" cy="642567"/>
            </a:xfrm>
            <a:custGeom>
              <a:avLst/>
              <a:gdLst>
                <a:gd name="connsiteX0" fmla="*/ 0 w 2211859"/>
                <a:gd name="connsiteY0" fmla="*/ 642567 h 642567"/>
                <a:gd name="connsiteX1" fmla="*/ 667265 w 2211859"/>
                <a:gd name="connsiteY1" fmla="*/ 210080 h 642567"/>
                <a:gd name="connsiteX2" fmla="*/ 1371600 w 2211859"/>
                <a:gd name="connsiteY2" fmla="*/ 15 h 642567"/>
                <a:gd name="connsiteX3" fmla="*/ 2211859 w 2211859"/>
                <a:gd name="connsiteY3" fmla="*/ 197723 h 642567"/>
                <a:gd name="connsiteX4" fmla="*/ 2211859 w 2211859"/>
                <a:gd name="connsiteY4" fmla="*/ 197723 h 642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11859" h="642567">
                  <a:moveTo>
                    <a:pt x="0" y="642567"/>
                  </a:moveTo>
                  <a:cubicBezTo>
                    <a:pt x="219332" y="479869"/>
                    <a:pt x="438665" y="317172"/>
                    <a:pt x="667265" y="210080"/>
                  </a:cubicBezTo>
                  <a:cubicBezTo>
                    <a:pt x="895865" y="102988"/>
                    <a:pt x="1114168" y="2074"/>
                    <a:pt x="1371600" y="15"/>
                  </a:cubicBezTo>
                  <a:cubicBezTo>
                    <a:pt x="1629032" y="-2044"/>
                    <a:pt x="2211859" y="197723"/>
                    <a:pt x="2211859" y="197723"/>
                  </a:cubicBezTo>
                  <a:lnTo>
                    <a:pt x="2211859" y="197723"/>
                  </a:lnTo>
                </a:path>
              </a:pathLst>
            </a:custGeom>
            <a:noFill/>
            <a:ln w="76200">
              <a:solidFill>
                <a:srgbClr val="F84A8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293727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6" name="矩形 5"/>
          <p:cNvSpPr/>
          <p:nvPr/>
        </p:nvSpPr>
        <p:spPr>
          <a:xfrm>
            <a:off x="4266000" y="4482000"/>
            <a:ext cx="3600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2" name="圖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3233" y="2231504"/>
            <a:ext cx="478155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93727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群組 6"/>
          <p:cNvGrpSpPr/>
          <p:nvPr/>
        </p:nvGrpSpPr>
        <p:grpSpPr>
          <a:xfrm>
            <a:off x="1833180" y="1047417"/>
            <a:ext cx="5477640" cy="4763165"/>
            <a:chOff x="1833180" y="1047417"/>
            <a:chExt cx="5477640" cy="4763165"/>
          </a:xfrm>
        </p:grpSpPr>
        <p:pic>
          <p:nvPicPr>
            <p:cNvPr id="6" name="圖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33180" y="1047417"/>
              <a:ext cx="5477640" cy="4763165"/>
            </a:xfrm>
            <a:prstGeom prst="rect">
              <a:avLst/>
            </a:prstGeom>
          </p:spPr>
        </p:pic>
        <p:sp>
          <p:nvSpPr>
            <p:cNvPr id="18" name="弧形 17"/>
            <p:cNvSpPr/>
            <p:nvPr/>
          </p:nvSpPr>
          <p:spPr>
            <a:xfrm rot="7826278">
              <a:off x="4556936" y="3903610"/>
              <a:ext cx="1666468" cy="1728000"/>
            </a:xfrm>
            <a:prstGeom prst="arc">
              <a:avLst>
                <a:gd name="adj1" fmla="val 12951638"/>
                <a:gd name="adj2" fmla="val 21333107"/>
              </a:avLst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9" name="弧形 18"/>
            <p:cNvSpPr/>
            <p:nvPr/>
          </p:nvSpPr>
          <p:spPr>
            <a:xfrm rot="3055478">
              <a:off x="5165994" y="2428315"/>
              <a:ext cx="1584000" cy="1728000"/>
            </a:xfrm>
            <a:prstGeom prst="arc">
              <a:avLst>
                <a:gd name="adj1" fmla="val 13190447"/>
                <a:gd name="adj2" fmla="val 0"/>
              </a:avLst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0" name="弧形 19"/>
            <p:cNvSpPr/>
            <p:nvPr/>
          </p:nvSpPr>
          <p:spPr>
            <a:xfrm rot="16877178">
              <a:off x="3929680" y="2985838"/>
              <a:ext cx="1313659" cy="1470511"/>
            </a:xfrm>
            <a:prstGeom prst="arc">
              <a:avLst>
                <a:gd name="adj1" fmla="val 12515879"/>
                <a:gd name="adj2" fmla="val 20646627"/>
              </a:avLst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cxnSp>
          <p:nvCxnSpPr>
            <p:cNvPr id="22" name="直線接點 21"/>
            <p:cNvCxnSpPr/>
            <p:nvPr/>
          </p:nvCxnSpPr>
          <p:spPr>
            <a:xfrm flipV="1">
              <a:off x="4533391" y="1844824"/>
              <a:ext cx="0" cy="1251178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弧形 24"/>
            <p:cNvSpPr/>
            <p:nvPr/>
          </p:nvSpPr>
          <p:spPr>
            <a:xfrm rot="17518136">
              <a:off x="2616244" y="1882764"/>
              <a:ext cx="3632239" cy="3649969"/>
            </a:xfrm>
            <a:prstGeom prst="arc">
              <a:avLst>
                <a:gd name="adj1" fmla="val 8456960"/>
                <a:gd name="adj2" fmla="val 20482239"/>
              </a:avLst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7" name="弧形 26"/>
            <p:cNvSpPr/>
            <p:nvPr/>
          </p:nvSpPr>
          <p:spPr>
            <a:xfrm rot="7948196">
              <a:off x="5213978" y="4677143"/>
              <a:ext cx="1210642" cy="312656"/>
            </a:xfrm>
            <a:prstGeom prst="arc">
              <a:avLst>
                <a:gd name="adj1" fmla="val 11626936"/>
                <a:gd name="adj2" fmla="val 20617962"/>
              </a:avLst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cxnSp>
          <p:nvCxnSpPr>
            <p:cNvPr id="28" name="直線接點 27"/>
            <p:cNvCxnSpPr/>
            <p:nvPr/>
          </p:nvCxnSpPr>
          <p:spPr>
            <a:xfrm rot="60000" flipH="1" flipV="1">
              <a:off x="4876801" y="4215018"/>
              <a:ext cx="803716" cy="986348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弧形 30"/>
            <p:cNvSpPr/>
            <p:nvPr/>
          </p:nvSpPr>
          <p:spPr>
            <a:xfrm rot="6172494">
              <a:off x="4469825" y="3528265"/>
              <a:ext cx="895994" cy="535487"/>
            </a:xfrm>
            <a:prstGeom prst="arc">
              <a:avLst>
                <a:gd name="adj1" fmla="val 12329081"/>
                <a:gd name="adj2" fmla="val 20927002"/>
              </a:avLst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9" name="弧形 38"/>
            <p:cNvSpPr/>
            <p:nvPr/>
          </p:nvSpPr>
          <p:spPr>
            <a:xfrm rot="4953368">
              <a:off x="5677462" y="3389089"/>
              <a:ext cx="1210642" cy="312656"/>
            </a:xfrm>
            <a:prstGeom prst="arc">
              <a:avLst>
                <a:gd name="adj1" fmla="val 11755620"/>
                <a:gd name="adj2" fmla="val 20617962"/>
              </a:avLst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cxnSp>
          <p:nvCxnSpPr>
            <p:cNvPr id="40" name="直線接點 39"/>
            <p:cNvCxnSpPr/>
            <p:nvPr/>
          </p:nvCxnSpPr>
          <p:spPr>
            <a:xfrm rot="420000" flipH="1">
              <a:off x="5148000" y="3024222"/>
              <a:ext cx="1195266" cy="54000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弧形 46"/>
            <p:cNvSpPr/>
            <p:nvPr/>
          </p:nvSpPr>
          <p:spPr>
            <a:xfrm rot="1975555">
              <a:off x="4993750" y="2196000"/>
              <a:ext cx="1210642" cy="312656"/>
            </a:xfrm>
            <a:prstGeom prst="arc">
              <a:avLst>
                <a:gd name="adj1" fmla="val 11755620"/>
                <a:gd name="adj2" fmla="val 20617962"/>
              </a:avLst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mc:AlternateContent xmlns:mc="http://schemas.openxmlformats.org/markup-compatibility/2006" xmlns:p14="http://schemas.microsoft.com/office/powerpoint/2010/main">
          <mc:Choice Requires="p14">
            <p:contentPart p14:bwMode="auto" r:id="rId3">
              <p14:nvContentPartPr>
                <p14:cNvPr id="4" name="筆跡 3"/>
                <p14:cNvContentPartPr/>
                <p14:nvPr/>
              </p14:nvContentPartPr>
              <p14:xfrm>
                <a:off x="3981933" y="3659814"/>
                <a:ext cx="820800" cy="592200"/>
              </p14:xfrm>
            </p:contentPart>
          </mc:Choice>
          <mc:Fallback xmlns="">
            <p:pic>
              <p:nvPicPr>
                <p:cNvPr id="4" name="筆跡 3"/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3953853" y="3628854"/>
                  <a:ext cx="879840" cy="648000"/>
                </a:xfrm>
                <a:prstGeom prst="rect">
                  <a:avLst/>
                </a:prstGeom>
              </p:spPr>
            </p:pic>
          </mc:Fallback>
        </mc:AlternateContent>
        <p:pic>
          <p:nvPicPr>
            <p:cNvPr id="2" name="圖片 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205118" y="3762303"/>
              <a:ext cx="400050" cy="390525"/>
            </a:xfrm>
            <a:prstGeom prst="rect">
              <a:avLst/>
            </a:prstGeom>
          </p:spPr>
        </p:pic>
      </p:grpSp>
      <p:sp>
        <p:nvSpPr>
          <p:cNvPr id="5" name="內容版面配置區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9797525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3345" y="1450468"/>
            <a:ext cx="3706724" cy="3706724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8505" y="1500277"/>
            <a:ext cx="2565158" cy="3624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93727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Commercial or not commercial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err="1"/>
              <a:t>iPAD</a:t>
            </a:r>
            <a:r>
              <a:rPr lang="en-US" altLang="zh-TW" dirty="0"/>
              <a:t> APP</a:t>
            </a:r>
          </a:p>
          <a:p>
            <a:endParaRPr lang="en-US" altLang="zh-TW" dirty="0"/>
          </a:p>
          <a:p>
            <a:r>
              <a:rPr lang="en-US" altLang="zh-TW" dirty="0"/>
              <a:t>All the mathematical background are discussed.</a:t>
            </a:r>
          </a:p>
          <a:p>
            <a:endParaRPr lang="en-US" altLang="zh-TW" dirty="0"/>
          </a:p>
          <a:p>
            <a:r>
              <a:rPr lang="en-US" altLang="zh-TW" dirty="0"/>
              <a:t>Keep the question in mind:  How to find a road?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85831189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物件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0138665"/>
              </p:ext>
            </p:extLst>
          </p:nvPr>
        </p:nvGraphicFramePr>
        <p:xfrm>
          <a:off x="827584" y="1196752"/>
          <a:ext cx="7298325" cy="22322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80" r:id="rId3" imgW="5263200" imgH="1607040" progId="">
                  <p:embed/>
                </p:oleObj>
              </mc:Choice>
              <mc:Fallback>
                <p:oleObj r:id="rId3" imgW="5263200" imgH="160704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1196752"/>
                        <a:ext cx="7298325" cy="223224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內容版面配置區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2937272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6192688"/>
          </a:xfrm>
        </p:spPr>
        <p:txBody>
          <a:bodyPr>
            <a:normAutofit/>
          </a:bodyPr>
          <a:lstStyle/>
          <a:p>
            <a:pPr algn="just"/>
            <a:r>
              <a:rPr lang="en-US" altLang="zh-TW" sz="2200" dirty="0"/>
              <a:t>Any Hamiltonian connected graph with three or more vertices must also be a Hamiltonian graph. </a:t>
            </a:r>
            <a:endParaRPr lang="zh-TW" altLang="zh-TW" sz="2200" dirty="0"/>
          </a:p>
        </p:txBody>
      </p:sp>
      <p:graphicFrame>
        <p:nvGraphicFramePr>
          <p:cNvPr id="2" name="物件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4839604"/>
              </p:ext>
            </p:extLst>
          </p:nvPr>
        </p:nvGraphicFramePr>
        <p:xfrm>
          <a:off x="2195736" y="1484784"/>
          <a:ext cx="4050960" cy="4149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5" r:id="rId3" imgW="4732920" imgH="4847400" progId="">
                  <p:embed/>
                </p:oleObj>
              </mc:Choice>
              <mc:Fallback>
                <p:oleObj r:id="rId3" imgW="4732920" imgH="484740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5736" y="1484784"/>
                        <a:ext cx="4050960" cy="41490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2937272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6192688"/>
          </a:xfrm>
        </p:spPr>
        <p:txBody>
          <a:bodyPr>
            <a:normAutofit/>
          </a:bodyPr>
          <a:lstStyle/>
          <a:p>
            <a:pPr algn="just"/>
            <a:r>
              <a:rPr lang="en-US" altLang="zh-TW" sz="2200" dirty="0"/>
              <a:t>Here is my proof.</a:t>
            </a:r>
            <a:endParaRPr lang="zh-TW" altLang="zh-TW" sz="2200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4" name="物件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8971450"/>
              </p:ext>
            </p:extLst>
          </p:nvPr>
        </p:nvGraphicFramePr>
        <p:xfrm>
          <a:off x="2123728" y="1088740"/>
          <a:ext cx="4334144" cy="4392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28" r:id="rId3" imgW="2851404" imgH="2888361" progId="Visio.Drawing.6">
                  <p:embed/>
                </p:oleObj>
              </mc:Choice>
              <mc:Fallback>
                <p:oleObj r:id="rId3" imgW="2851404" imgH="2888361" progId="Visio.Drawing.6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3728" y="1088740"/>
                        <a:ext cx="4334144" cy="43924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2937272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087276" y="483397"/>
            <a:ext cx="8229600" cy="797595"/>
          </a:xfrm>
        </p:spPr>
        <p:txBody>
          <a:bodyPr>
            <a:normAutofit/>
          </a:bodyPr>
          <a:lstStyle/>
          <a:p>
            <a:r>
              <a:rPr lang="en-US" altLang="zh-TW" sz="2200" dirty="0">
                <a:solidFill>
                  <a:srgbClr val="FF0000"/>
                </a:solidFill>
              </a:rPr>
              <a:t>Check Hamiltonian connected</a:t>
            </a:r>
          </a:p>
        </p:txBody>
      </p:sp>
      <p:sp>
        <p:nvSpPr>
          <p:cNvPr id="29" name="弧形 28"/>
          <p:cNvSpPr/>
          <p:nvPr/>
        </p:nvSpPr>
        <p:spPr>
          <a:xfrm rot="16200000">
            <a:off x="5076032" y="4869185"/>
            <a:ext cx="2196000" cy="2628000"/>
          </a:xfrm>
          <a:prstGeom prst="arc">
            <a:avLst>
              <a:gd name="adj1" fmla="val 15825612"/>
              <a:gd name="adj2" fmla="val 21521227"/>
            </a:avLst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1" name="弧形 30"/>
          <p:cNvSpPr/>
          <p:nvPr/>
        </p:nvSpPr>
        <p:spPr>
          <a:xfrm rot="16200000">
            <a:off x="2123705" y="4863416"/>
            <a:ext cx="2196000" cy="2628000"/>
          </a:xfrm>
          <a:prstGeom prst="arc">
            <a:avLst>
              <a:gd name="adj1" fmla="val 15825612"/>
              <a:gd name="adj2" fmla="val 21521227"/>
            </a:avLst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pSp>
        <p:nvGrpSpPr>
          <p:cNvPr id="12" name="群組 11"/>
          <p:cNvGrpSpPr/>
          <p:nvPr/>
        </p:nvGrpSpPr>
        <p:grpSpPr>
          <a:xfrm>
            <a:off x="1853705" y="1688192"/>
            <a:ext cx="5634327" cy="4675128"/>
            <a:chOff x="1853705" y="1688192"/>
            <a:chExt cx="5634327" cy="4675128"/>
          </a:xfrm>
        </p:grpSpPr>
        <p:sp>
          <p:nvSpPr>
            <p:cNvPr id="28" name="弧形 27"/>
            <p:cNvSpPr/>
            <p:nvPr/>
          </p:nvSpPr>
          <p:spPr>
            <a:xfrm rot="16200000">
              <a:off x="5076032" y="2091741"/>
              <a:ext cx="2196000" cy="2628000"/>
            </a:xfrm>
            <a:prstGeom prst="arc">
              <a:avLst>
                <a:gd name="adj1" fmla="val 15825612"/>
                <a:gd name="adj2" fmla="val 21521227"/>
              </a:avLst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grpSp>
          <p:nvGrpSpPr>
            <p:cNvPr id="2" name="群組 1"/>
            <p:cNvGrpSpPr/>
            <p:nvPr/>
          </p:nvGrpSpPr>
          <p:grpSpPr>
            <a:xfrm>
              <a:off x="1853705" y="1688192"/>
              <a:ext cx="5152559" cy="4675128"/>
              <a:chOff x="1853705" y="1688192"/>
              <a:chExt cx="5152559" cy="4675128"/>
            </a:xfrm>
          </p:grpSpPr>
          <p:sp>
            <p:nvSpPr>
              <p:cNvPr id="4" name="等腰三角形 3"/>
              <p:cNvSpPr/>
              <p:nvPr/>
            </p:nvSpPr>
            <p:spPr>
              <a:xfrm>
                <a:off x="1907704" y="5733256"/>
                <a:ext cx="792088" cy="576064"/>
              </a:xfrm>
              <a:prstGeom prst="triangle">
                <a:avLst/>
              </a:prstGeom>
              <a:solidFill>
                <a:schemeClr val="bg1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" name="等腰三角形 4"/>
              <p:cNvSpPr/>
              <p:nvPr/>
            </p:nvSpPr>
            <p:spPr>
              <a:xfrm>
                <a:off x="6156176" y="4509120"/>
                <a:ext cx="792088" cy="576064"/>
              </a:xfrm>
              <a:prstGeom prst="triangle">
                <a:avLst/>
              </a:prstGeom>
              <a:solidFill>
                <a:schemeClr val="bg1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6" name="等腰三角形 5"/>
              <p:cNvSpPr/>
              <p:nvPr/>
            </p:nvSpPr>
            <p:spPr>
              <a:xfrm>
                <a:off x="3203848" y="4509120"/>
                <a:ext cx="792088" cy="576064"/>
              </a:xfrm>
              <a:prstGeom prst="triangle">
                <a:avLst/>
              </a:prstGeom>
              <a:solidFill>
                <a:schemeClr val="bg1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" name="等腰三角形 6"/>
              <p:cNvSpPr/>
              <p:nvPr/>
            </p:nvSpPr>
            <p:spPr>
              <a:xfrm>
                <a:off x="1907704" y="2996952"/>
                <a:ext cx="792088" cy="576064"/>
              </a:xfrm>
              <a:prstGeom prst="triangle">
                <a:avLst/>
              </a:prstGeom>
              <a:solidFill>
                <a:schemeClr val="bg1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8" name="等腰三角形 7"/>
              <p:cNvSpPr/>
              <p:nvPr/>
            </p:nvSpPr>
            <p:spPr>
              <a:xfrm>
                <a:off x="3203848" y="1742192"/>
                <a:ext cx="792088" cy="576064"/>
              </a:xfrm>
              <a:prstGeom prst="triangle">
                <a:avLst/>
              </a:prstGeom>
              <a:solidFill>
                <a:schemeClr val="bg1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" name="等腰三角形 8"/>
              <p:cNvSpPr/>
              <p:nvPr/>
            </p:nvSpPr>
            <p:spPr>
              <a:xfrm>
                <a:off x="4860032" y="2996952"/>
                <a:ext cx="792088" cy="576064"/>
              </a:xfrm>
              <a:prstGeom prst="triangle">
                <a:avLst/>
              </a:prstGeom>
              <a:solidFill>
                <a:schemeClr val="bg1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" name="等腰三角形 9"/>
              <p:cNvSpPr/>
              <p:nvPr/>
            </p:nvSpPr>
            <p:spPr>
              <a:xfrm>
                <a:off x="6156176" y="1742192"/>
                <a:ext cx="792088" cy="576064"/>
              </a:xfrm>
              <a:prstGeom prst="triangle">
                <a:avLst/>
              </a:prstGeom>
              <a:solidFill>
                <a:schemeClr val="bg1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1" name="等腰三角形 10"/>
              <p:cNvSpPr/>
              <p:nvPr/>
            </p:nvSpPr>
            <p:spPr>
              <a:xfrm>
                <a:off x="4860032" y="5733256"/>
                <a:ext cx="792088" cy="576064"/>
              </a:xfrm>
              <a:prstGeom prst="triangle">
                <a:avLst/>
              </a:prstGeom>
              <a:solidFill>
                <a:schemeClr val="bg1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cxnSp>
            <p:nvCxnSpPr>
              <p:cNvPr id="13" name="直線接點 12"/>
              <p:cNvCxnSpPr>
                <a:stCxn id="8" idx="0"/>
                <a:endCxn id="10" idx="0"/>
              </p:cNvCxnSpPr>
              <p:nvPr/>
            </p:nvCxnSpPr>
            <p:spPr>
              <a:xfrm>
                <a:off x="3599892" y="1742192"/>
                <a:ext cx="2952328" cy="0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線接點 14"/>
              <p:cNvCxnSpPr>
                <a:stCxn id="7" idx="0"/>
                <a:endCxn id="9" idx="0"/>
              </p:cNvCxnSpPr>
              <p:nvPr/>
            </p:nvCxnSpPr>
            <p:spPr>
              <a:xfrm>
                <a:off x="2303748" y="2996952"/>
                <a:ext cx="2952328" cy="0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線接點 16"/>
              <p:cNvCxnSpPr>
                <a:stCxn id="6" idx="0"/>
                <a:endCxn id="5" idx="0"/>
              </p:cNvCxnSpPr>
              <p:nvPr/>
            </p:nvCxnSpPr>
            <p:spPr>
              <a:xfrm>
                <a:off x="3599892" y="4509120"/>
                <a:ext cx="2952328" cy="0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線接點 18"/>
              <p:cNvCxnSpPr>
                <a:stCxn id="4" idx="0"/>
                <a:endCxn id="11" idx="0"/>
              </p:cNvCxnSpPr>
              <p:nvPr/>
            </p:nvCxnSpPr>
            <p:spPr>
              <a:xfrm>
                <a:off x="2303748" y="5733256"/>
                <a:ext cx="2952328" cy="0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線接點 20"/>
              <p:cNvCxnSpPr>
                <a:stCxn id="7" idx="4"/>
                <a:endCxn id="4" idx="4"/>
              </p:cNvCxnSpPr>
              <p:nvPr/>
            </p:nvCxnSpPr>
            <p:spPr>
              <a:xfrm>
                <a:off x="2699792" y="3573016"/>
                <a:ext cx="0" cy="2736304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線接點 22"/>
              <p:cNvCxnSpPr>
                <a:stCxn id="8" idx="4"/>
                <a:endCxn id="6" idx="4"/>
              </p:cNvCxnSpPr>
              <p:nvPr/>
            </p:nvCxnSpPr>
            <p:spPr>
              <a:xfrm>
                <a:off x="3995936" y="2318256"/>
                <a:ext cx="0" cy="2766928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線接點 24"/>
              <p:cNvCxnSpPr>
                <a:stCxn id="9" idx="4"/>
                <a:endCxn id="11" idx="4"/>
              </p:cNvCxnSpPr>
              <p:nvPr/>
            </p:nvCxnSpPr>
            <p:spPr>
              <a:xfrm>
                <a:off x="5652120" y="3573016"/>
                <a:ext cx="0" cy="2736304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線接點 26"/>
              <p:cNvCxnSpPr>
                <a:stCxn id="10" idx="4"/>
                <a:endCxn id="5" idx="4"/>
              </p:cNvCxnSpPr>
              <p:nvPr/>
            </p:nvCxnSpPr>
            <p:spPr>
              <a:xfrm>
                <a:off x="6948264" y="2318256"/>
                <a:ext cx="0" cy="2766928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弧形 29"/>
              <p:cNvSpPr/>
              <p:nvPr/>
            </p:nvSpPr>
            <p:spPr>
              <a:xfrm rot="16200000">
                <a:off x="2123705" y="2097120"/>
                <a:ext cx="2196000" cy="2628000"/>
              </a:xfrm>
              <a:prstGeom prst="arc">
                <a:avLst>
                  <a:gd name="adj1" fmla="val 15825612"/>
                  <a:gd name="adj2" fmla="val 21521227"/>
                </a:avLst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32" name="橢圓 31"/>
              <p:cNvSpPr/>
              <p:nvPr/>
            </p:nvSpPr>
            <p:spPr>
              <a:xfrm>
                <a:off x="3545892" y="4464000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33" name="橢圓 32"/>
              <p:cNvSpPr/>
              <p:nvPr/>
            </p:nvSpPr>
            <p:spPr>
              <a:xfrm>
                <a:off x="1870136" y="6255320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34" name="橢圓 33"/>
              <p:cNvSpPr/>
              <p:nvPr/>
            </p:nvSpPr>
            <p:spPr>
              <a:xfrm>
                <a:off x="6498220" y="4455120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35" name="橢圓 34"/>
              <p:cNvSpPr/>
              <p:nvPr/>
            </p:nvSpPr>
            <p:spPr>
              <a:xfrm>
                <a:off x="5202076" y="2942952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36" name="橢圓 35"/>
              <p:cNvSpPr/>
              <p:nvPr/>
            </p:nvSpPr>
            <p:spPr>
              <a:xfrm>
                <a:off x="2249748" y="2942952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37" name="橢圓 36"/>
              <p:cNvSpPr/>
              <p:nvPr/>
            </p:nvSpPr>
            <p:spPr>
              <a:xfrm>
                <a:off x="3941936" y="2268000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38" name="橢圓 37"/>
              <p:cNvSpPr/>
              <p:nvPr/>
            </p:nvSpPr>
            <p:spPr>
              <a:xfrm>
                <a:off x="3545892" y="1688192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39" name="橢圓 38"/>
              <p:cNvSpPr/>
              <p:nvPr/>
            </p:nvSpPr>
            <p:spPr>
              <a:xfrm>
                <a:off x="6501600" y="1688192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0" name="橢圓 39"/>
              <p:cNvSpPr/>
              <p:nvPr/>
            </p:nvSpPr>
            <p:spPr>
              <a:xfrm>
                <a:off x="5202076" y="5679256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2" name="橢圓 41"/>
              <p:cNvSpPr/>
              <p:nvPr/>
            </p:nvSpPr>
            <p:spPr>
              <a:xfrm>
                <a:off x="3167705" y="2259119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3" name="橢圓 42"/>
              <p:cNvSpPr/>
              <p:nvPr/>
            </p:nvSpPr>
            <p:spPr>
              <a:xfrm>
                <a:off x="2249748" y="5679256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4" name="橢圓 43"/>
              <p:cNvSpPr/>
              <p:nvPr/>
            </p:nvSpPr>
            <p:spPr>
              <a:xfrm>
                <a:off x="2645792" y="3518523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5" name="橢圓 44"/>
              <p:cNvSpPr/>
              <p:nvPr/>
            </p:nvSpPr>
            <p:spPr>
              <a:xfrm>
                <a:off x="1853705" y="3519016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6" name="橢圓 45"/>
              <p:cNvSpPr/>
              <p:nvPr/>
            </p:nvSpPr>
            <p:spPr>
              <a:xfrm>
                <a:off x="6898264" y="2276872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7" name="橢圓 46"/>
              <p:cNvSpPr/>
              <p:nvPr/>
            </p:nvSpPr>
            <p:spPr>
              <a:xfrm>
                <a:off x="6120032" y="2264256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8" name="橢圓 47"/>
              <p:cNvSpPr/>
              <p:nvPr/>
            </p:nvSpPr>
            <p:spPr>
              <a:xfrm>
                <a:off x="6120032" y="5021014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9" name="橢圓 48"/>
              <p:cNvSpPr/>
              <p:nvPr/>
            </p:nvSpPr>
            <p:spPr>
              <a:xfrm>
                <a:off x="2649113" y="6255320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0" name="橢圓 49"/>
              <p:cNvSpPr/>
              <p:nvPr/>
            </p:nvSpPr>
            <p:spPr>
              <a:xfrm>
                <a:off x="3941936" y="5021014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1" name="橢圓 50"/>
              <p:cNvSpPr/>
              <p:nvPr/>
            </p:nvSpPr>
            <p:spPr>
              <a:xfrm>
                <a:off x="3149848" y="5025415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2" name="橢圓 51"/>
              <p:cNvSpPr/>
              <p:nvPr/>
            </p:nvSpPr>
            <p:spPr>
              <a:xfrm>
                <a:off x="4806032" y="6255320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3" name="橢圓 52"/>
              <p:cNvSpPr/>
              <p:nvPr/>
            </p:nvSpPr>
            <p:spPr>
              <a:xfrm>
                <a:off x="4818019" y="3519508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4" name="橢圓 53"/>
              <p:cNvSpPr/>
              <p:nvPr/>
            </p:nvSpPr>
            <p:spPr>
              <a:xfrm>
                <a:off x="5598120" y="6255320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5" name="橢圓 54"/>
              <p:cNvSpPr/>
              <p:nvPr/>
            </p:nvSpPr>
            <p:spPr>
              <a:xfrm>
                <a:off x="6875654" y="5020820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56" name="橢圓 55"/>
              <p:cNvSpPr/>
              <p:nvPr/>
            </p:nvSpPr>
            <p:spPr>
              <a:xfrm>
                <a:off x="5604265" y="3518523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</p:grpSp>
      <p:sp>
        <p:nvSpPr>
          <p:cNvPr id="57" name="文字方塊 56"/>
          <p:cNvSpPr txBox="1"/>
          <p:nvPr/>
        </p:nvSpPr>
        <p:spPr>
          <a:xfrm>
            <a:off x="3817480" y="6476430"/>
            <a:ext cx="1258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/>
              <a:t>Figure 3-25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552109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altLang="zh-TW" sz="2200" dirty="0"/>
              <a:t>Construct a Hamiltonian connected graph with 10.</a:t>
            </a:r>
          </a:p>
          <a:p>
            <a:pPr algn="just"/>
            <a:endParaRPr lang="en-US" altLang="zh-TW" sz="2200" dirty="0"/>
          </a:p>
          <a:p>
            <a:pPr algn="just"/>
            <a:r>
              <a:rPr lang="en-US" altLang="zh-TW" sz="2200" dirty="0"/>
              <a:t>K</a:t>
            </a:r>
            <a:r>
              <a:rPr lang="en-US" altLang="zh-TW" sz="2200" baseline="-25000" dirty="0"/>
              <a:t>10</a:t>
            </a:r>
            <a:r>
              <a:rPr lang="en-US" altLang="zh-TW" sz="22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07866228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4" name="物件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5045189"/>
              </p:ext>
            </p:extLst>
          </p:nvPr>
        </p:nvGraphicFramePr>
        <p:xfrm>
          <a:off x="2627784" y="1916832"/>
          <a:ext cx="3024336" cy="30243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51" r:id="rId3" imgW="3011043" imgH="3006090" progId="Visio.Drawing.6">
                  <p:embed/>
                </p:oleObj>
              </mc:Choice>
              <mc:Fallback>
                <p:oleObj r:id="rId3" imgW="3011043" imgH="3006090" progId="Visio.Drawing.6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7784" y="1916832"/>
                        <a:ext cx="3024336" cy="302433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2937272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6408712"/>
          </a:xfrm>
        </p:spPr>
        <p:txBody>
          <a:bodyPr>
            <a:normAutofit/>
          </a:bodyPr>
          <a:lstStyle/>
          <a:p>
            <a:pPr algn="just"/>
            <a:r>
              <a:rPr lang="en-US" altLang="zh-TW" sz="2200" dirty="0"/>
              <a:t>The degree of any vertex in a Hamiltonian graph with four or more vertices is of degree three. The proof is simple.</a:t>
            </a:r>
            <a:endParaRPr lang="zh-TW" altLang="zh-TW" sz="2200" dirty="0"/>
          </a:p>
        </p:txBody>
      </p:sp>
    </p:spTree>
    <p:extLst>
      <p:ext uri="{BB962C8B-B14F-4D97-AF65-F5344CB8AC3E}">
        <p14:creationId xmlns:p14="http://schemas.microsoft.com/office/powerpoint/2010/main" val="122937272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32656"/>
            <a:ext cx="5112568" cy="4135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DFAD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6699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FFFFCC"/>
                  </a:outerShdw>
                </a:effectLst>
              </a14:hiddenEffects>
            </a:ext>
          </a:extLst>
        </p:spPr>
      </p:pic>
      <p:sp>
        <p:nvSpPr>
          <p:cNvPr id="4" name="內容版面配置區 3"/>
          <p:cNvSpPr>
            <a:spLocks noGrp="1"/>
          </p:cNvSpPr>
          <p:nvPr>
            <p:ph idx="1"/>
          </p:nvPr>
        </p:nvSpPr>
        <p:spPr>
          <a:xfrm>
            <a:off x="457200" y="4653136"/>
            <a:ext cx="8229600" cy="1473027"/>
          </a:xfrm>
        </p:spPr>
        <p:txBody>
          <a:bodyPr/>
          <a:lstStyle/>
          <a:p>
            <a:r>
              <a:rPr lang="en-US" altLang="zh-TW" dirty="0"/>
              <a:t>Hope that the proof is easy to understand.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22937272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5" name="物件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9416998"/>
              </p:ext>
            </p:extLst>
          </p:nvPr>
        </p:nvGraphicFramePr>
        <p:xfrm>
          <a:off x="1200457" y="2762508"/>
          <a:ext cx="6467887" cy="30243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97" r:id="rId3" imgW="7867650" imgH="3680841" progId="Visio.Drawing.6">
                  <p:embed/>
                </p:oleObj>
              </mc:Choice>
              <mc:Fallback>
                <p:oleObj r:id="rId3" imgW="7867650" imgH="3680841" progId="Visio.Drawing.6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0457" y="2762508"/>
                        <a:ext cx="6467887" cy="302433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內容版面配置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95354571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1152128"/>
          </a:xfrm>
        </p:spPr>
        <p:txBody>
          <a:bodyPr>
            <a:normAutofit/>
          </a:bodyPr>
          <a:lstStyle/>
          <a:p>
            <a:pPr algn="just"/>
            <a:r>
              <a:rPr lang="en-US" altLang="zh-TW" sz="2200" dirty="0"/>
              <a:t>The following graphs are some examples of cubic Hamiltonian connected graphs. You can check for yourself whether they are Hamiltonian connected.</a:t>
            </a:r>
            <a:endParaRPr lang="zh-TW" altLang="en-US" sz="2200" dirty="0"/>
          </a:p>
        </p:txBody>
      </p:sp>
      <p:graphicFrame>
        <p:nvGraphicFramePr>
          <p:cNvPr id="2" name="物件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7710398"/>
              </p:ext>
            </p:extLst>
          </p:nvPr>
        </p:nvGraphicFramePr>
        <p:xfrm>
          <a:off x="1450949" y="3356992"/>
          <a:ext cx="6145387" cy="27363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21" r:id="rId3" imgW="4101480" imgH="1825920" progId="">
                  <p:embed/>
                </p:oleObj>
              </mc:Choice>
              <mc:Fallback>
                <p:oleObj r:id="rId3" imgW="4101480" imgH="182592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50949" y="3356992"/>
                        <a:ext cx="6145387" cy="273630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535457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物件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9534086"/>
              </p:ext>
            </p:extLst>
          </p:nvPr>
        </p:nvGraphicFramePr>
        <p:xfrm>
          <a:off x="539552" y="1546448"/>
          <a:ext cx="5029200" cy="331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4" r:id="rId3" imgW="5764680" imgH="3805200" progId="">
                  <p:embed/>
                </p:oleObj>
              </mc:Choice>
              <mc:Fallback>
                <p:oleObj r:id="rId3" imgW="5764680" imgH="380520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552" y="1546448"/>
                        <a:ext cx="5029200" cy="3317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EDFAD2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6699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FFFFCC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物件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9788925"/>
              </p:ext>
            </p:extLst>
          </p:nvPr>
        </p:nvGraphicFramePr>
        <p:xfrm>
          <a:off x="5868144" y="4149080"/>
          <a:ext cx="2169459" cy="1430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5" r:id="rId5" imgW="5764680" imgH="3805200" progId="">
                  <p:embed/>
                </p:oleObj>
              </mc:Choice>
              <mc:Fallback>
                <p:oleObj r:id="rId5" imgW="5764680" imgH="3805200" progId="">
                  <p:embed/>
                  <p:pic>
                    <p:nvPicPr>
                      <p:cNvPr id="2" name="物件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8144" y="4149080"/>
                        <a:ext cx="2169459" cy="14304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1796628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6192688"/>
          </a:xfrm>
        </p:spPr>
        <p:txBody>
          <a:bodyPr>
            <a:normAutofit/>
          </a:bodyPr>
          <a:lstStyle/>
          <a:p>
            <a:endParaRPr lang="zh-TW" altLang="en-US" sz="2200" dirty="0"/>
          </a:p>
        </p:txBody>
      </p:sp>
      <p:graphicFrame>
        <p:nvGraphicFramePr>
          <p:cNvPr id="2" name="物件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9988944"/>
              </p:ext>
            </p:extLst>
          </p:nvPr>
        </p:nvGraphicFramePr>
        <p:xfrm>
          <a:off x="467543" y="1052736"/>
          <a:ext cx="3936031" cy="30963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64" r:id="rId3" imgW="5419080" imgH="4263480" progId="">
                  <p:embed/>
                </p:oleObj>
              </mc:Choice>
              <mc:Fallback>
                <p:oleObj r:id="rId3" imgW="5419080" imgH="426348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3" y="1052736"/>
                        <a:ext cx="3936031" cy="309634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物件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3452241"/>
              </p:ext>
            </p:extLst>
          </p:nvPr>
        </p:nvGraphicFramePr>
        <p:xfrm>
          <a:off x="4355976" y="1023496"/>
          <a:ext cx="4442796" cy="30535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65" r:id="rId5" imgW="3126600" imgH="2149200" progId="">
                  <p:embed/>
                </p:oleObj>
              </mc:Choice>
              <mc:Fallback>
                <p:oleObj r:id="rId5" imgW="3126600" imgH="2149200" progId="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55976" y="1023496"/>
                        <a:ext cx="4442796" cy="305357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5354571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6192688"/>
          </a:xfrm>
        </p:spPr>
        <p:txBody>
          <a:bodyPr>
            <a:normAutofit/>
          </a:bodyPr>
          <a:lstStyle/>
          <a:p>
            <a:endParaRPr lang="zh-TW" altLang="en-US" sz="2200" dirty="0"/>
          </a:p>
        </p:txBody>
      </p:sp>
      <p:graphicFrame>
        <p:nvGraphicFramePr>
          <p:cNvPr id="4" name="物件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3104333"/>
              </p:ext>
            </p:extLst>
          </p:nvPr>
        </p:nvGraphicFramePr>
        <p:xfrm>
          <a:off x="467543" y="332455"/>
          <a:ext cx="4968553" cy="35285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89" r:id="rId3" imgW="5383800" imgH="3824640" progId="">
                  <p:embed/>
                </p:oleObj>
              </mc:Choice>
              <mc:Fallback>
                <p:oleObj r:id="rId3" imgW="5383800" imgH="3824640" progId="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3" y="332455"/>
                        <a:ext cx="4968553" cy="352859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物件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9583234"/>
              </p:ext>
            </p:extLst>
          </p:nvPr>
        </p:nvGraphicFramePr>
        <p:xfrm>
          <a:off x="5436096" y="2924944"/>
          <a:ext cx="3605216" cy="34563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90" r:id="rId5" imgW="4297320" imgH="4119480" progId="">
                  <p:embed/>
                </p:oleObj>
              </mc:Choice>
              <mc:Fallback>
                <p:oleObj r:id="rId5" imgW="4297320" imgH="4119480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36096" y="2924944"/>
                        <a:ext cx="3605216" cy="345638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5354571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物件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8926887"/>
              </p:ext>
            </p:extLst>
          </p:nvPr>
        </p:nvGraphicFramePr>
        <p:xfrm>
          <a:off x="467543" y="332656"/>
          <a:ext cx="4037987" cy="34563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12" r:id="rId3" imgW="4632480" imgH="3965400" progId="">
                  <p:embed/>
                </p:oleObj>
              </mc:Choice>
              <mc:Fallback>
                <p:oleObj r:id="rId3" imgW="4632480" imgH="396540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3" y="332656"/>
                        <a:ext cx="4037987" cy="345638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物件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1089615"/>
              </p:ext>
            </p:extLst>
          </p:nvPr>
        </p:nvGraphicFramePr>
        <p:xfrm>
          <a:off x="3635896" y="2708920"/>
          <a:ext cx="5143500" cy="3233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13" r:id="rId5" imgW="5710680" imgH="3591000" progId="">
                  <p:embed/>
                </p:oleObj>
              </mc:Choice>
              <mc:Fallback>
                <p:oleObj r:id="rId5" imgW="5710680" imgH="3591000" progId="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5896" y="2708920"/>
                        <a:ext cx="5143500" cy="32337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5354571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物件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4007493"/>
              </p:ext>
            </p:extLst>
          </p:nvPr>
        </p:nvGraphicFramePr>
        <p:xfrm>
          <a:off x="395536" y="332656"/>
          <a:ext cx="4719037" cy="33123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939" r:id="rId3" imgW="4307760" imgH="3023640" progId="">
                  <p:embed/>
                </p:oleObj>
              </mc:Choice>
              <mc:Fallback>
                <p:oleObj r:id="rId3" imgW="4307760" imgH="3023640" progId="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536" y="332656"/>
                        <a:ext cx="4719037" cy="331236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物件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1863552"/>
              </p:ext>
            </p:extLst>
          </p:nvPr>
        </p:nvGraphicFramePr>
        <p:xfrm>
          <a:off x="3635896" y="3068960"/>
          <a:ext cx="5248671" cy="35283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940" r:id="rId5" imgW="5028120" imgH="3380040" progId="">
                  <p:embed/>
                </p:oleObj>
              </mc:Choice>
              <mc:Fallback>
                <p:oleObj r:id="rId5" imgW="5028120" imgH="3380040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5896" y="3068960"/>
                        <a:ext cx="5248671" cy="352839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5354571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物件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3670081"/>
              </p:ext>
            </p:extLst>
          </p:nvPr>
        </p:nvGraphicFramePr>
        <p:xfrm>
          <a:off x="395536" y="260648"/>
          <a:ext cx="4685709" cy="34563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60" r:id="rId3" imgW="5107320" imgH="3767760" progId="">
                  <p:embed/>
                </p:oleObj>
              </mc:Choice>
              <mc:Fallback>
                <p:oleObj r:id="rId3" imgW="5107320" imgH="376776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536" y="260648"/>
                        <a:ext cx="4685709" cy="345638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物件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1042420"/>
              </p:ext>
            </p:extLst>
          </p:nvPr>
        </p:nvGraphicFramePr>
        <p:xfrm>
          <a:off x="4671703" y="3068960"/>
          <a:ext cx="4076761" cy="34563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61" r:id="rId5" imgW="3431880" imgH="2910240" progId="">
                  <p:embed/>
                </p:oleObj>
              </mc:Choice>
              <mc:Fallback>
                <p:oleObj r:id="rId5" imgW="3431880" imgH="2910240" progId="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1703" y="3068960"/>
                        <a:ext cx="4076761" cy="345638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5354571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物件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8694463"/>
              </p:ext>
            </p:extLst>
          </p:nvPr>
        </p:nvGraphicFramePr>
        <p:xfrm>
          <a:off x="915845" y="1124744"/>
          <a:ext cx="7184547" cy="38955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66" r:id="rId3" imgW="5076000" imgH="2751840" progId="">
                  <p:embed/>
                </p:oleObj>
              </mc:Choice>
              <mc:Fallback>
                <p:oleObj r:id="rId3" imgW="5076000" imgH="275184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5845" y="1124744"/>
                        <a:ext cx="7184547" cy="389556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5354571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物件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6612067"/>
              </p:ext>
            </p:extLst>
          </p:nvPr>
        </p:nvGraphicFramePr>
        <p:xfrm>
          <a:off x="2195736" y="553566"/>
          <a:ext cx="5257800" cy="4819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89" r:id="rId3" imgW="5853600" imgH="5366520" progId="">
                  <p:embed/>
                </p:oleObj>
              </mc:Choice>
              <mc:Fallback>
                <p:oleObj r:id="rId3" imgW="5853600" imgH="536652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5736" y="553566"/>
                        <a:ext cx="5257800" cy="4819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5354571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物件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980318"/>
              </p:ext>
            </p:extLst>
          </p:nvPr>
        </p:nvGraphicFramePr>
        <p:xfrm>
          <a:off x="395536" y="332656"/>
          <a:ext cx="5257800" cy="232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032" r:id="rId3" imgW="6404040" imgH="2831400" progId="">
                  <p:embed/>
                </p:oleObj>
              </mc:Choice>
              <mc:Fallback>
                <p:oleObj r:id="rId3" imgW="6404040" imgH="283140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536" y="332656"/>
                        <a:ext cx="5257800" cy="2324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物件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6922033"/>
              </p:ext>
            </p:extLst>
          </p:nvPr>
        </p:nvGraphicFramePr>
        <p:xfrm>
          <a:off x="3635896" y="3176612"/>
          <a:ext cx="5257800" cy="306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033" r:id="rId5" imgW="6041520" imgH="3517920" progId="">
                  <p:embed/>
                </p:oleObj>
              </mc:Choice>
              <mc:Fallback>
                <p:oleObj r:id="rId5" imgW="6041520" imgH="3517920" progId="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5896" y="3176612"/>
                        <a:ext cx="5257800" cy="3060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5354571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物件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5219899"/>
              </p:ext>
            </p:extLst>
          </p:nvPr>
        </p:nvGraphicFramePr>
        <p:xfrm>
          <a:off x="1619672" y="1196752"/>
          <a:ext cx="5952434" cy="38164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38" r:id="rId3" imgW="4459680" imgH="2859480" progId="">
                  <p:embed/>
                </p:oleObj>
              </mc:Choice>
              <mc:Fallback>
                <p:oleObj r:id="rId3" imgW="4459680" imgH="285948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672" y="1196752"/>
                        <a:ext cx="5952434" cy="381642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9972059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物件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7957419"/>
              </p:ext>
            </p:extLst>
          </p:nvPr>
        </p:nvGraphicFramePr>
        <p:xfrm>
          <a:off x="1849004" y="908720"/>
          <a:ext cx="5891348" cy="38884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60" r:id="rId3" imgW="5875200" imgH="3877560" progId="">
                  <p:embed/>
                </p:oleObj>
              </mc:Choice>
              <mc:Fallback>
                <p:oleObj r:id="rId3" imgW="5875200" imgH="387756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49004" y="908720"/>
                        <a:ext cx="5891348" cy="388843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997205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物件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1650072"/>
              </p:ext>
            </p:extLst>
          </p:nvPr>
        </p:nvGraphicFramePr>
        <p:xfrm>
          <a:off x="2431132" y="3074888"/>
          <a:ext cx="4229100" cy="294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6" r:id="rId3" imgW="6429240" imgH="4475160" progId="">
                  <p:embed/>
                </p:oleObj>
              </mc:Choice>
              <mc:Fallback>
                <p:oleObj r:id="rId3" imgW="6429240" imgH="447516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1132" y="3074888"/>
                        <a:ext cx="4229100" cy="294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EDFAD2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6699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FFFFCC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內容版面配置區 4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676672"/>
          </a:xfrm>
        </p:spPr>
        <p:txBody>
          <a:bodyPr/>
          <a:lstStyle/>
          <a:p>
            <a:r>
              <a:rPr lang="en-US" altLang="zh-TW" dirty="0"/>
              <a:t>Puzzles: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98068687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物件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3122556"/>
              </p:ext>
            </p:extLst>
          </p:nvPr>
        </p:nvGraphicFramePr>
        <p:xfrm>
          <a:off x="1992889" y="1124744"/>
          <a:ext cx="5819471" cy="38884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84" r:id="rId3" imgW="6068880" imgH="4054320" progId="">
                  <p:embed/>
                </p:oleObj>
              </mc:Choice>
              <mc:Fallback>
                <p:oleObj r:id="rId3" imgW="6068880" imgH="405432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92889" y="1124744"/>
                        <a:ext cx="5819471" cy="388843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9972059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物件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7548515"/>
              </p:ext>
            </p:extLst>
          </p:nvPr>
        </p:nvGraphicFramePr>
        <p:xfrm>
          <a:off x="1619671" y="764704"/>
          <a:ext cx="6003073" cy="42484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08" r:id="rId3" imgW="5984280" imgH="4235040" progId="">
                  <p:embed/>
                </p:oleObj>
              </mc:Choice>
              <mc:Fallback>
                <p:oleObj r:id="rId3" imgW="5984280" imgH="423504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671" y="764704"/>
                        <a:ext cx="6003073" cy="424847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9972059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物件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1485979"/>
              </p:ext>
            </p:extLst>
          </p:nvPr>
        </p:nvGraphicFramePr>
        <p:xfrm>
          <a:off x="2122512" y="476672"/>
          <a:ext cx="5257800" cy="4010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33" r:id="rId3" imgW="6190920" imgH="4720680" progId="">
                  <p:embed/>
                </p:oleObj>
              </mc:Choice>
              <mc:Fallback>
                <p:oleObj r:id="rId3" imgW="6190920" imgH="472068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2512" y="476672"/>
                        <a:ext cx="5257800" cy="4010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9972059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物件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1681532"/>
              </p:ext>
            </p:extLst>
          </p:nvPr>
        </p:nvGraphicFramePr>
        <p:xfrm>
          <a:off x="2051719" y="764704"/>
          <a:ext cx="5397525" cy="4608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56" r:id="rId3" imgW="6285240" imgH="5366520" progId="">
                  <p:embed/>
                </p:oleObj>
              </mc:Choice>
              <mc:Fallback>
                <p:oleObj r:id="rId3" imgW="6285240" imgH="536652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1719" y="764704"/>
                        <a:ext cx="5397525" cy="46085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9972059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物件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886907"/>
              </p:ext>
            </p:extLst>
          </p:nvPr>
        </p:nvGraphicFramePr>
        <p:xfrm>
          <a:off x="1979712" y="908720"/>
          <a:ext cx="5257800" cy="4071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82" r:id="rId3" imgW="6327720" imgH="4900320" progId="">
                  <p:embed/>
                </p:oleObj>
              </mc:Choice>
              <mc:Fallback>
                <p:oleObj r:id="rId3" imgW="6327720" imgH="490032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9712" y="908720"/>
                        <a:ext cx="5257800" cy="40719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9972059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物件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5962652"/>
              </p:ext>
            </p:extLst>
          </p:nvPr>
        </p:nvGraphicFramePr>
        <p:xfrm>
          <a:off x="417726" y="332657"/>
          <a:ext cx="4514314" cy="31457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224" r:id="rId3" imgW="4807440" imgH="3349080" progId="">
                  <p:embed/>
                </p:oleObj>
              </mc:Choice>
              <mc:Fallback>
                <p:oleObj r:id="rId3" imgW="4807440" imgH="334908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7726" y="332657"/>
                        <a:ext cx="4514314" cy="314570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物件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2770616"/>
              </p:ext>
            </p:extLst>
          </p:nvPr>
        </p:nvGraphicFramePr>
        <p:xfrm>
          <a:off x="4427984" y="1628800"/>
          <a:ext cx="4568208" cy="4608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225" r:id="rId5" imgW="5582700" imgH="5636700" progId="">
                  <p:embed/>
                </p:oleObj>
              </mc:Choice>
              <mc:Fallback>
                <p:oleObj r:id="rId5" imgW="5582700" imgH="5636700" progId="">
                  <p:embed/>
                  <p:pic>
                    <p:nvPicPr>
                      <p:cNvPr id="0" name="物件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27984" y="1628800"/>
                        <a:ext cx="4568208" cy="4608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9972059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物件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9922455"/>
              </p:ext>
            </p:extLst>
          </p:nvPr>
        </p:nvGraphicFramePr>
        <p:xfrm>
          <a:off x="1979712" y="548679"/>
          <a:ext cx="5400600" cy="47105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30" r:id="rId3" imgW="6568920" imgH="5729040" progId="">
                  <p:embed/>
                </p:oleObj>
              </mc:Choice>
              <mc:Fallback>
                <p:oleObj r:id="rId3" imgW="6568920" imgH="5729040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9712" y="548679"/>
                        <a:ext cx="5400600" cy="471052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9972059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物件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9372334"/>
              </p:ext>
            </p:extLst>
          </p:nvPr>
        </p:nvGraphicFramePr>
        <p:xfrm>
          <a:off x="1835695" y="836712"/>
          <a:ext cx="5894697" cy="41044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52" r:id="rId3" imgW="7370640" imgH="5133240" progId="">
                  <p:embed/>
                </p:oleObj>
              </mc:Choice>
              <mc:Fallback>
                <p:oleObj r:id="rId3" imgW="7370640" imgH="513324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5695" y="836712"/>
                        <a:ext cx="5894697" cy="410445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9972059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44016"/>
            <a:ext cx="8229600" cy="6525344"/>
          </a:xfrm>
          <a:ln>
            <a:noFill/>
          </a:ln>
        </p:spPr>
        <p:txBody>
          <a:bodyPr>
            <a:noAutofit/>
          </a:bodyPr>
          <a:lstStyle/>
          <a:p>
            <a:pPr algn="just"/>
            <a:r>
              <a:rPr lang="en-US" altLang="zh-TW" sz="2200" dirty="0"/>
              <a:t>Let us label the graphs from Figure 3-27 to 3-52 as </a:t>
            </a:r>
            <a:r>
              <a:rPr lang="en-US" altLang="zh-TW" sz="2200" dirty="0">
                <a:solidFill>
                  <a:srgbClr val="FF0000"/>
                </a:solidFill>
              </a:rPr>
              <a:t>Category 1. </a:t>
            </a:r>
            <a:r>
              <a:rPr lang="en-US" altLang="zh-TW" sz="2200" dirty="0"/>
              <a:t>We will use this label to refer to such graphs in the future.</a:t>
            </a:r>
          </a:p>
          <a:p>
            <a:pPr algn="just"/>
            <a:endParaRPr lang="en-US" altLang="zh-TW" sz="2200" dirty="0"/>
          </a:p>
        </p:txBody>
      </p:sp>
    </p:spTree>
    <p:extLst>
      <p:ext uri="{BB962C8B-B14F-4D97-AF65-F5344CB8AC3E}">
        <p14:creationId xmlns:p14="http://schemas.microsoft.com/office/powerpoint/2010/main" val="309972059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A bipartite graph is Hamiltonian </a:t>
            </a:r>
            <a:r>
              <a:rPr lang="en-US" altLang="zh-TW" dirty="0" err="1"/>
              <a:t>laceable</a:t>
            </a:r>
            <a:r>
              <a:rPr lang="en-US" altLang="zh-TW" dirty="0"/>
              <a:t> if there is a Hamiltonian path between any two vertices from different partite sets. As any Hamiltonian connected graph with three or more vertices is a Hamiltonian graph, any Hamiltonian </a:t>
            </a:r>
            <a:r>
              <a:rPr lang="en-US" altLang="zh-TW" dirty="0" err="1"/>
              <a:t>laceable</a:t>
            </a:r>
            <a:r>
              <a:rPr lang="en-US" altLang="zh-TW" dirty="0"/>
              <a:t> graph with four or more vertices is a Hamiltonian graph. In the following, we list some examples of cubic Hamiltonian </a:t>
            </a:r>
            <a:r>
              <a:rPr lang="en-US" altLang="zh-TW" dirty="0" err="1"/>
              <a:t>laceable</a:t>
            </a:r>
            <a:r>
              <a:rPr lang="en-US" altLang="zh-TW" dirty="0"/>
              <a:t> graphs.</a:t>
            </a:r>
            <a:endParaRPr lang="zh-TW" altLang="zh-TW" dirty="0"/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3295122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物件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2255701"/>
              </p:ext>
            </p:extLst>
          </p:nvPr>
        </p:nvGraphicFramePr>
        <p:xfrm>
          <a:off x="1619672" y="692696"/>
          <a:ext cx="4572000" cy="3186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47" r:id="rId3" imgW="6429240" imgH="4475160" progId="">
                  <p:embed/>
                </p:oleObj>
              </mc:Choice>
              <mc:Fallback>
                <p:oleObj r:id="rId3" imgW="6429240" imgH="447516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672" y="692696"/>
                        <a:ext cx="4572000" cy="3186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EDFAD2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6699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FFFFCC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8" name="群組 7"/>
          <p:cNvGrpSpPr/>
          <p:nvPr/>
        </p:nvGrpSpPr>
        <p:grpSpPr>
          <a:xfrm>
            <a:off x="5292080" y="4293096"/>
            <a:ext cx="2376264" cy="1655959"/>
            <a:chOff x="1403648" y="1155798"/>
            <a:chExt cx="5328592" cy="3713362"/>
          </a:xfrm>
        </p:grpSpPr>
        <p:graphicFrame>
          <p:nvGraphicFramePr>
            <p:cNvPr id="9" name="物件 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561354709"/>
                </p:ext>
              </p:extLst>
            </p:nvPr>
          </p:nvGraphicFramePr>
          <p:xfrm>
            <a:off x="1403648" y="1155798"/>
            <a:ext cx="5328592" cy="37133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248" r:id="rId5" imgW="6428918" imgH="4475274" progId="">
                    <p:embed/>
                  </p:oleObj>
                </mc:Choice>
                <mc:Fallback>
                  <p:oleObj r:id="rId5" imgW="6428918" imgH="4475274" progId="">
                    <p:embed/>
                    <p:pic>
                      <p:nvPicPr>
                        <p:cNvPr id="8" name="物件 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403648" y="1155798"/>
                          <a:ext cx="5328592" cy="371336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10" name="直線接點 9"/>
            <p:cNvCxnSpPr/>
            <p:nvPr/>
          </p:nvCxnSpPr>
          <p:spPr>
            <a:xfrm>
              <a:off x="1584000" y="4716000"/>
              <a:ext cx="3780000" cy="0"/>
            </a:xfrm>
            <a:prstGeom prst="line">
              <a:avLst/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線接點 10"/>
            <p:cNvCxnSpPr/>
            <p:nvPr/>
          </p:nvCxnSpPr>
          <p:spPr>
            <a:xfrm>
              <a:off x="5364000" y="1296000"/>
              <a:ext cx="0" cy="3420000"/>
            </a:xfrm>
            <a:prstGeom prst="line">
              <a:avLst/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線接點 11"/>
            <p:cNvCxnSpPr/>
            <p:nvPr/>
          </p:nvCxnSpPr>
          <p:spPr>
            <a:xfrm>
              <a:off x="4392000" y="1296000"/>
              <a:ext cx="972000" cy="0"/>
            </a:xfrm>
            <a:prstGeom prst="line">
              <a:avLst/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線接點 12"/>
            <p:cNvCxnSpPr/>
            <p:nvPr/>
          </p:nvCxnSpPr>
          <p:spPr>
            <a:xfrm>
              <a:off x="4409065" y="1296000"/>
              <a:ext cx="5559" cy="2565051"/>
            </a:xfrm>
            <a:prstGeom prst="line">
              <a:avLst/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線接點 13"/>
            <p:cNvCxnSpPr/>
            <p:nvPr/>
          </p:nvCxnSpPr>
          <p:spPr>
            <a:xfrm>
              <a:off x="2483768" y="3861051"/>
              <a:ext cx="1925297" cy="0"/>
            </a:xfrm>
            <a:prstGeom prst="line">
              <a:avLst/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線接點 14"/>
            <p:cNvCxnSpPr/>
            <p:nvPr/>
          </p:nvCxnSpPr>
          <p:spPr>
            <a:xfrm flipV="1">
              <a:off x="2502000" y="3006000"/>
              <a:ext cx="0" cy="855051"/>
            </a:xfrm>
            <a:prstGeom prst="line">
              <a:avLst/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線接點 15"/>
            <p:cNvCxnSpPr/>
            <p:nvPr/>
          </p:nvCxnSpPr>
          <p:spPr>
            <a:xfrm>
              <a:off x="1548000" y="3006000"/>
              <a:ext cx="954000" cy="0"/>
            </a:xfrm>
            <a:prstGeom prst="line">
              <a:avLst/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線接點 16"/>
            <p:cNvCxnSpPr/>
            <p:nvPr/>
          </p:nvCxnSpPr>
          <p:spPr>
            <a:xfrm>
              <a:off x="1548000" y="2132856"/>
              <a:ext cx="0" cy="873144"/>
            </a:xfrm>
            <a:prstGeom prst="line">
              <a:avLst/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線接點 17"/>
            <p:cNvCxnSpPr/>
            <p:nvPr/>
          </p:nvCxnSpPr>
          <p:spPr>
            <a:xfrm>
              <a:off x="1548000" y="2132856"/>
              <a:ext cx="1926000" cy="0"/>
            </a:xfrm>
            <a:prstGeom prst="line">
              <a:avLst/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線接點 18"/>
            <p:cNvCxnSpPr/>
            <p:nvPr/>
          </p:nvCxnSpPr>
          <p:spPr>
            <a:xfrm>
              <a:off x="3456000" y="1296000"/>
              <a:ext cx="0" cy="846000"/>
            </a:xfrm>
            <a:prstGeom prst="line">
              <a:avLst/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線接點 19"/>
            <p:cNvCxnSpPr/>
            <p:nvPr/>
          </p:nvCxnSpPr>
          <p:spPr>
            <a:xfrm flipH="1">
              <a:off x="1548000" y="1296000"/>
              <a:ext cx="1898416" cy="0"/>
            </a:xfrm>
            <a:prstGeom prst="line">
              <a:avLst/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8068687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物件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9767273"/>
              </p:ext>
            </p:extLst>
          </p:nvPr>
        </p:nvGraphicFramePr>
        <p:xfrm>
          <a:off x="611560" y="548680"/>
          <a:ext cx="5448544" cy="24482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294" r:id="rId3" imgW="3996360" imgH="1795680" progId="">
                  <p:embed/>
                </p:oleObj>
              </mc:Choice>
              <mc:Fallback>
                <p:oleObj r:id="rId3" imgW="3996360" imgH="179568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60" y="548680"/>
                        <a:ext cx="5448544" cy="244827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物件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631371"/>
              </p:ext>
            </p:extLst>
          </p:nvPr>
        </p:nvGraphicFramePr>
        <p:xfrm>
          <a:off x="3686791" y="3429000"/>
          <a:ext cx="4989665" cy="24657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295" r:id="rId5" imgW="3678480" imgH="1818000" progId="">
                  <p:embed/>
                </p:oleObj>
              </mc:Choice>
              <mc:Fallback>
                <p:oleObj r:id="rId5" imgW="3678480" imgH="1818000" progId="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86791" y="3429000"/>
                        <a:ext cx="4989665" cy="246575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9972059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物件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9800434"/>
              </p:ext>
            </p:extLst>
          </p:nvPr>
        </p:nvGraphicFramePr>
        <p:xfrm>
          <a:off x="899592" y="836712"/>
          <a:ext cx="5143500" cy="502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99" r:id="rId3" imgW="5298480" imgH="5180760" progId="">
                  <p:embed/>
                </p:oleObj>
              </mc:Choice>
              <mc:Fallback>
                <p:oleObj r:id="rId3" imgW="5298480" imgH="518076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9592" y="836712"/>
                        <a:ext cx="5143500" cy="5029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354043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物件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7094190"/>
              </p:ext>
            </p:extLst>
          </p:nvPr>
        </p:nvGraphicFramePr>
        <p:xfrm>
          <a:off x="486915" y="404664"/>
          <a:ext cx="4793337" cy="360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340" r:id="rId3" imgW="2253240" imgH="1692000" progId="">
                  <p:embed/>
                </p:oleObj>
              </mc:Choice>
              <mc:Fallback>
                <p:oleObj r:id="rId3" imgW="2253240" imgH="169200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6915" y="404664"/>
                        <a:ext cx="4793337" cy="36004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物件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1718510"/>
              </p:ext>
            </p:extLst>
          </p:nvPr>
        </p:nvGraphicFramePr>
        <p:xfrm>
          <a:off x="6012160" y="580983"/>
          <a:ext cx="2418705" cy="56963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341" r:id="rId5" imgW="2171160" imgH="5115240" progId="">
                  <p:embed/>
                </p:oleObj>
              </mc:Choice>
              <mc:Fallback>
                <p:oleObj r:id="rId5" imgW="2171160" imgH="5115240" progId="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2160" y="580983"/>
                        <a:ext cx="2418705" cy="569638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9972059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弧形 61"/>
          <p:cNvSpPr/>
          <p:nvPr/>
        </p:nvSpPr>
        <p:spPr>
          <a:xfrm rot="5400000">
            <a:off x="-248945" y="1475141"/>
            <a:ext cx="2428986" cy="1008112"/>
          </a:xfrm>
          <a:prstGeom prst="arc">
            <a:avLst>
              <a:gd name="adj1" fmla="val 15747890"/>
              <a:gd name="adj2" fmla="val 1157246"/>
            </a:avLst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4" name="弧形 63"/>
          <p:cNvSpPr/>
          <p:nvPr/>
        </p:nvSpPr>
        <p:spPr>
          <a:xfrm rot="5400000">
            <a:off x="1803702" y="1444770"/>
            <a:ext cx="2428986" cy="1068854"/>
          </a:xfrm>
          <a:prstGeom prst="arc">
            <a:avLst>
              <a:gd name="adj1" fmla="val 15747890"/>
              <a:gd name="adj2" fmla="val 1157246"/>
            </a:avLst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pSp>
        <p:nvGrpSpPr>
          <p:cNvPr id="2" name="群組 1"/>
          <p:cNvGrpSpPr/>
          <p:nvPr/>
        </p:nvGrpSpPr>
        <p:grpSpPr>
          <a:xfrm>
            <a:off x="107505" y="1052736"/>
            <a:ext cx="8406927" cy="4896544"/>
            <a:chOff x="107505" y="1052736"/>
            <a:chExt cx="8406927" cy="4896544"/>
          </a:xfrm>
        </p:grpSpPr>
        <p:sp>
          <p:nvSpPr>
            <p:cNvPr id="4" name="橢圓 3"/>
            <p:cNvSpPr/>
            <p:nvPr/>
          </p:nvSpPr>
          <p:spPr>
            <a:xfrm>
              <a:off x="2411760" y="2420888"/>
              <a:ext cx="504056" cy="50405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" name="橢圓 4"/>
            <p:cNvSpPr/>
            <p:nvPr/>
          </p:nvSpPr>
          <p:spPr>
            <a:xfrm>
              <a:off x="395536" y="4725144"/>
              <a:ext cx="504056" cy="50405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" name="橢圓 5"/>
            <p:cNvSpPr/>
            <p:nvPr/>
          </p:nvSpPr>
          <p:spPr>
            <a:xfrm>
              <a:off x="2411760" y="4725144"/>
              <a:ext cx="504056" cy="50405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" name="橢圓 6"/>
            <p:cNvSpPr/>
            <p:nvPr/>
          </p:nvSpPr>
          <p:spPr>
            <a:xfrm>
              <a:off x="395536" y="2420888"/>
              <a:ext cx="504056" cy="50405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" name="橢圓 7"/>
            <p:cNvSpPr/>
            <p:nvPr/>
          </p:nvSpPr>
          <p:spPr>
            <a:xfrm>
              <a:off x="1187624" y="1412776"/>
              <a:ext cx="504056" cy="50405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9" name="橢圓 8"/>
            <p:cNvSpPr/>
            <p:nvPr/>
          </p:nvSpPr>
          <p:spPr>
            <a:xfrm>
              <a:off x="1187624" y="3717032"/>
              <a:ext cx="504056" cy="50405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" name="橢圓 9"/>
            <p:cNvSpPr/>
            <p:nvPr/>
          </p:nvSpPr>
          <p:spPr>
            <a:xfrm>
              <a:off x="3275856" y="3717032"/>
              <a:ext cx="504056" cy="50405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" name="橢圓 10"/>
            <p:cNvSpPr/>
            <p:nvPr/>
          </p:nvSpPr>
          <p:spPr>
            <a:xfrm>
              <a:off x="7164288" y="5085184"/>
              <a:ext cx="504056" cy="50405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2" name="橢圓 11"/>
            <p:cNvSpPr/>
            <p:nvPr/>
          </p:nvSpPr>
          <p:spPr>
            <a:xfrm>
              <a:off x="4932040" y="5085184"/>
              <a:ext cx="504056" cy="50405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3" name="橢圓 12"/>
            <p:cNvSpPr/>
            <p:nvPr/>
          </p:nvSpPr>
          <p:spPr>
            <a:xfrm>
              <a:off x="4932040" y="2779490"/>
              <a:ext cx="504056" cy="50405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" name="橢圓 13"/>
            <p:cNvSpPr/>
            <p:nvPr/>
          </p:nvSpPr>
          <p:spPr>
            <a:xfrm>
              <a:off x="7164288" y="2779490"/>
              <a:ext cx="504056" cy="50405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" name="橢圓 14"/>
            <p:cNvSpPr/>
            <p:nvPr/>
          </p:nvSpPr>
          <p:spPr>
            <a:xfrm>
              <a:off x="3275856" y="1412776"/>
              <a:ext cx="504056" cy="50405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6" name="橢圓 15"/>
            <p:cNvSpPr/>
            <p:nvPr/>
          </p:nvSpPr>
          <p:spPr>
            <a:xfrm>
              <a:off x="7956376" y="4077072"/>
              <a:ext cx="504056" cy="50405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7" name="橢圓 16"/>
            <p:cNvSpPr/>
            <p:nvPr/>
          </p:nvSpPr>
          <p:spPr>
            <a:xfrm>
              <a:off x="5796136" y="4077072"/>
              <a:ext cx="504056" cy="50405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8" name="橢圓 17"/>
            <p:cNvSpPr/>
            <p:nvPr/>
          </p:nvSpPr>
          <p:spPr>
            <a:xfrm>
              <a:off x="5796136" y="1772816"/>
              <a:ext cx="504056" cy="50405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9" name="橢圓 18"/>
            <p:cNvSpPr/>
            <p:nvPr/>
          </p:nvSpPr>
          <p:spPr>
            <a:xfrm>
              <a:off x="7956376" y="1772816"/>
              <a:ext cx="504056" cy="50405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cxnSp>
          <p:nvCxnSpPr>
            <p:cNvPr id="21" name="直線接點 20"/>
            <p:cNvCxnSpPr>
              <a:stCxn id="18" idx="0"/>
              <a:endCxn id="19" idx="0"/>
            </p:cNvCxnSpPr>
            <p:nvPr/>
          </p:nvCxnSpPr>
          <p:spPr>
            <a:xfrm>
              <a:off x="6048164" y="1772816"/>
              <a:ext cx="2160240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線接點 22"/>
            <p:cNvCxnSpPr>
              <a:stCxn id="13" idx="0"/>
              <a:endCxn id="14" idx="0"/>
            </p:cNvCxnSpPr>
            <p:nvPr/>
          </p:nvCxnSpPr>
          <p:spPr>
            <a:xfrm>
              <a:off x="5184068" y="2779490"/>
              <a:ext cx="2232248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線接點 24"/>
            <p:cNvCxnSpPr>
              <a:stCxn id="17" idx="0"/>
              <a:endCxn id="16" idx="0"/>
            </p:cNvCxnSpPr>
            <p:nvPr/>
          </p:nvCxnSpPr>
          <p:spPr>
            <a:xfrm>
              <a:off x="6048164" y="4077072"/>
              <a:ext cx="2160240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線接點 26"/>
            <p:cNvCxnSpPr>
              <a:stCxn id="12" idx="0"/>
              <a:endCxn id="11" idx="0"/>
            </p:cNvCxnSpPr>
            <p:nvPr/>
          </p:nvCxnSpPr>
          <p:spPr>
            <a:xfrm>
              <a:off x="5184068" y="5085184"/>
              <a:ext cx="2232248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線接點 28"/>
            <p:cNvCxnSpPr>
              <a:stCxn id="8" idx="0"/>
              <a:endCxn id="15" idx="0"/>
            </p:cNvCxnSpPr>
            <p:nvPr/>
          </p:nvCxnSpPr>
          <p:spPr>
            <a:xfrm>
              <a:off x="1439652" y="1412776"/>
              <a:ext cx="2088232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線接點 30"/>
            <p:cNvCxnSpPr>
              <a:stCxn id="7" idx="0"/>
              <a:endCxn id="4" idx="0"/>
            </p:cNvCxnSpPr>
            <p:nvPr/>
          </p:nvCxnSpPr>
          <p:spPr>
            <a:xfrm>
              <a:off x="647564" y="2420888"/>
              <a:ext cx="2016224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線接點 32"/>
            <p:cNvCxnSpPr>
              <a:stCxn id="9" idx="0"/>
              <a:endCxn id="10" idx="0"/>
            </p:cNvCxnSpPr>
            <p:nvPr/>
          </p:nvCxnSpPr>
          <p:spPr>
            <a:xfrm>
              <a:off x="1439652" y="3717032"/>
              <a:ext cx="2088232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線接點 34"/>
            <p:cNvCxnSpPr>
              <a:stCxn id="5" idx="0"/>
              <a:endCxn id="6" idx="0"/>
            </p:cNvCxnSpPr>
            <p:nvPr/>
          </p:nvCxnSpPr>
          <p:spPr>
            <a:xfrm>
              <a:off x="647564" y="4725144"/>
              <a:ext cx="2016224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線接點 36"/>
            <p:cNvCxnSpPr>
              <a:stCxn id="13" idx="6"/>
              <a:endCxn id="12" idx="6"/>
            </p:cNvCxnSpPr>
            <p:nvPr/>
          </p:nvCxnSpPr>
          <p:spPr>
            <a:xfrm>
              <a:off x="5436096" y="3031518"/>
              <a:ext cx="0" cy="2305694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線接點 38"/>
            <p:cNvCxnSpPr>
              <a:stCxn id="18" idx="6"/>
              <a:endCxn id="17" idx="6"/>
            </p:cNvCxnSpPr>
            <p:nvPr/>
          </p:nvCxnSpPr>
          <p:spPr>
            <a:xfrm>
              <a:off x="6300192" y="2024844"/>
              <a:ext cx="0" cy="2304256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線接點 40"/>
            <p:cNvCxnSpPr>
              <a:stCxn id="19" idx="6"/>
              <a:endCxn id="16" idx="6"/>
            </p:cNvCxnSpPr>
            <p:nvPr/>
          </p:nvCxnSpPr>
          <p:spPr>
            <a:xfrm>
              <a:off x="8460432" y="2024844"/>
              <a:ext cx="0" cy="2304256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線接點 42"/>
            <p:cNvCxnSpPr>
              <a:stCxn id="14" idx="6"/>
              <a:endCxn id="11" idx="6"/>
            </p:cNvCxnSpPr>
            <p:nvPr/>
          </p:nvCxnSpPr>
          <p:spPr>
            <a:xfrm>
              <a:off x="7668344" y="3031518"/>
              <a:ext cx="0" cy="2305694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線接點 44"/>
            <p:cNvCxnSpPr>
              <a:stCxn id="15" idx="6"/>
              <a:endCxn id="10" idx="6"/>
            </p:cNvCxnSpPr>
            <p:nvPr/>
          </p:nvCxnSpPr>
          <p:spPr>
            <a:xfrm>
              <a:off x="3779912" y="1664804"/>
              <a:ext cx="0" cy="2304256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線接點 46"/>
            <p:cNvCxnSpPr>
              <a:stCxn id="4" idx="6"/>
              <a:endCxn id="6" idx="6"/>
            </p:cNvCxnSpPr>
            <p:nvPr/>
          </p:nvCxnSpPr>
          <p:spPr>
            <a:xfrm>
              <a:off x="2915816" y="2672916"/>
              <a:ext cx="0" cy="2304256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線接點 48"/>
            <p:cNvCxnSpPr>
              <a:stCxn id="8" idx="6"/>
              <a:endCxn id="9" idx="6"/>
            </p:cNvCxnSpPr>
            <p:nvPr/>
          </p:nvCxnSpPr>
          <p:spPr>
            <a:xfrm>
              <a:off x="1691680" y="1664804"/>
              <a:ext cx="0" cy="2304256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線接點 50"/>
            <p:cNvCxnSpPr>
              <a:stCxn id="7" idx="6"/>
              <a:endCxn id="5" idx="6"/>
            </p:cNvCxnSpPr>
            <p:nvPr/>
          </p:nvCxnSpPr>
          <p:spPr>
            <a:xfrm>
              <a:off x="899592" y="2672916"/>
              <a:ext cx="0" cy="2304256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線接點 55"/>
            <p:cNvCxnSpPr>
              <a:stCxn id="69" idx="0"/>
              <a:endCxn id="19" idx="2"/>
            </p:cNvCxnSpPr>
            <p:nvPr/>
          </p:nvCxnSpPr>
          <p:spPr>
            <a:xfrm flipV="1">
              <a:off x="3290724" y="2024844"/>
              <a:ext cx="4665652" cy="214216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弧形 60"/>
            <p:cNvSpPr/>
            <p:nvPr/>
          </p:nvSpPr>
          <p:spPr>
            <a:xfrm rot="5400000">
              <a:off x="-248945" y="3798683"/>
              <a:ext cx="2428986" cy="1008112"/>
            </a:xfrm>
            <a:prstGeom prst="arc">
              <a:avLst>
                <a:gd name="adj1" fmla="val 15747890"/>
                <a:gd name="adj2" fmla="val 1157246"/>
              </a:avLst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3" name="弧形 62"/>
            <p:cNvSpPr/>
            <p:nvPr/>
          </p:nvSpPr>
          <p:spPr>
            <a:xfrm rot="5400000">
              <a:off x="1781768" y="3770959"/>
              <a:ext cx="2448000" cy="1044000"/>
            </a:xfrm>
            <a:prstGeom prst="arc">
              <a:avLst>
                <a:gd name="adj1" fmla="val 15747890"/>
                <a:gd name="adj2" fmla="val 1157246"/>
              </a:avLst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5" name="弧形 64"/>
            <p:cNvSpPr/>
            <p:nvPr/>
          </p:nvSpPr>
          <p:spPr>
            <a:xfrm rot="5400000">
              <a:off x="4269525" y="1787258"/>
              <a:ext cx="2538288" cy="1069243"/>
            </a:xfrm>
            <a:prstGeom prst="arc">
              <a:avLst>
                <a:gd name="adj1" fmla="val 15747890"/>
                <a:gd name="adj2" fmla="val 1157246"/>
              </a:avLst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6" name="弧形 65"/>
            <p:cNvSpPr/>
            <p:nvPr/>
          </p:nvSpPr>
          <p:spPr>
            <a:xfrm rot="5400000">
              <a:off x="4297809" y="4107631"/>
              <a:ext cx="2428986" cy="1071724"/>
            </a:xfrm>
            <a:prstGeom prst="arc">
              <a:avLst>
                <a:gd name="adj1" fmla="val 15747890"/>
                <a:gd name="adj2" fmla="val 1157246"/>
              </a:avLst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vert="horz" lIns="91440" tIns="45720" rIns="91440" bIns="45720" rtlCol="0">
              <a:normAutofit/>
            </a:bodyPr>
            <a:lstStyle/>
            <a:p>
              <a:pPr marL="342900" indent="-342900">
                <a:spcBef>
                  <a:spcPct val="20000"/>
                </a:spcBef>
                <a:buFont typeface="Arial" pitchFamily="34" charset="0"/>
                <a:buChar char="•"/>
              </a:pPr>
              <a:endParaRPr lang="zh-TW" altLang="en-US" sz="2200"/>
            </a:p>
          </p:txBody>
        </p:sp>
        <p:sp>
          <p:nvSpPr>
            <p:cNvPr id="67" name="弧形 66"/>
            <p:cNvSpPr/>
            <p:nvPr/>
          </p:nvSpPr>
          <p:spPr>
            <a:xfrm rot="5400000">
              <a:off x="6525859" y="4139437"/>
              <a:ext cx="2428986" cy="1008112"/>
            </a:xfrm>
            <a:prstGeom prst="arc">
              <a:avLst>
                <a:gd name="adj1" fmla="val 15747890"/>
                <a:gd name="adj2" fmla="val 1157246"/>
              </a:avLst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vert="horz" lIns="91440" tIns="45720" rIns="91440" bIns="45720" rtlCol="0">
              <a:normAutofit/>
            </a:bodyPr>
            <a:lstStyle/>
            <a:p>
              <a:pPr marL="342900" indent="-342900">
                <a:spcBef>
                  <a:spcPct val="20000"/>
                </a:spcBef>
                <a:buFont typeface="Arial" pitchFamily="34" charset="0"/>
                <a:buChar char="•"/>
              </a:pPr>
              <a:endParaRPr lang="zh-TW" altLang="en-US" sz="2200"/>
            </a:p>
          </p:txBody>
        </p:sp>
        <p:sp>
          <p:nvSpPr>
            <p:cNvPr id="68" name="弧形 67"/>
            <p:cNvSpPr/>
            <p:nvPr/>
          </p:nvSpPr>
          <p:spPr>
            <a:xfrm rot="5400000">
              <a:off x="6494425" y="1877045"/>
              <a:ext cx="2455850" cy="972108"/>
            </a:xfrm>
            <a:prstGeom prst="arc">
              <a:avLst>
                <a:gd name="adj1" fmla="val 15747890"/>
                <a:gd name="adj2" fmla="val 1157246"/>
              </a:avLst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9" name="弧形 68"/>
            <p:cNvSpPr/>
            <p:nvPr/>
          </p:nvSpPr>
          <p:spPr>
            <a:xfrm rot="16200000">
              <a:off x="3024252" y="1628029"/>
              <a:ext cx="575215" cy="648072"/>
            </a:xfrm>
            <a:prstGeom prst="arc">
              <a:avLst>
                <a:gd name="adj1" fmla="val 11052724"/>
                <a:gd name="adj2" fmla="val 21259563"/>
              </a:avLst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2" name="弧形 71"/>
            <p:cNvSpPr/>
            <p:nvPr/>
          </p:nvSpPr>
          <p:spPr>
            <a:xfrm rot="16200000">
              <a:off x="936020" y="1626856"/>
              <a:ext cx="575215" cy="648072"/>
            </a:xfrm>
            <a:prstGeom prst="arc">
              <a:avLst>
                <a:gd name="adj1" fmla="val 10597011"/>
                <a:gd name="adj2" fmla="val 21259563"/>
              </a:avLst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cxnSp>
          <p:nvCxnSpPr>
            <p:cNvPr id="74" name="直線接點 73"/>
            <p:cNvCxnSpPr>
              <a:stCxn id="72" idx="0"/>
              <a:endCxn id="18" idx="2"/>
            </p:cNvCxnSpPr>
            <p:nvPr/>
          </p:nvCxnSpPr>
          <p:spPr>
            <a:xfrm flipV="1">
              <a:off x="1240607" y="2024844"/>
              <a:ext cx="4555529" cy="213261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弧形 74"/>
            <p:cNvSpPr/>
            <p:nvPr/>
          </p:nvSpPr>
          <p:spPr>
            <a:xfrm rot="16200000">
              <a:off x="-8867" y="2789287"/>
              <a:ext cx="880816" cy="648071"/>
            </a:xfrm>
            <a:prstGeom prst="arc">
              <a:avLst>
                <a:gd name="adj1" fmla="val 10597011"/>
                <a:gd name="adj2" fmla="val 21259563"/>
              </a:avLst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cxnSp>
          <p:nvCxnSpPr>
            <p:cNvPr id="80" name="直線接點 79"/>
            <p:cNvCxnSpPr>
              <a:stCxn id="75" idx="0"/>
              <a:endCxn id="13" idx="2"/>
            </p:cNvCxnSpPr>
            <p:nvPr/>
          </p:nvCxnSpPr>
          <p:spPr>
            <a:xfrm flipV="1">
              <a:off x="457493" y="3031518"/>
              <a:ext cx="4474547" cy="520798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弧形 80"/>
            <p:cNvSpPr/>
            <p:nvPr/>
          </p:nvSpPr>
          <p:spPr>
            <a:xfrm rot="16200000">
              <a:off x="-53564" y="5138242"/>
              <a:ext cx="970210" cy="648070"/>
            </a:xfrm>
            <a:prstGeom prst="arc">
              <a:avLst>
                <a:gd name="adj1" fmla="val 10776763"/>
                <a:gd name="adj2" fmla="val 21259563"/>
              </a:avLst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2" name="弧形 81"/>
            <p:cNvSpPr/>
            <p:nvPr/>
          </p:nvSpPr>
          <p:spPr>
            <a:xfrm rot="16200000">
              <a:off x="917594" y="3951057"/>
              <a:ext cx="612068" cy="648071"/>
            </a:xfrm>
            <a:prstGeom prst="arc">
              <a:avLst>
                <a:gd name="adj1" fmla="val 10597011"/>
                <a:gd name="adj2" fmla="val 21259563"/>
              </a:avLst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3" name="弧形 82"/>
            <p:cNvSpPr/>
            <p:nvPr/>
          </p:nvSpPr>
          <p:spPr>
            <a:xfrm rot="16200000">
              <a:off x="3005825" y="3951057"/>
              <a:ext cx="612069" cy="648072"/>
            </a:xfrm>
            <a:prstGeom prst="arc">
              <a:avLst>
                <a:gd name="adj1" fmla="val 10597011"/>
                <a:gd name="adj2" fmla="val 21259563"/>
              </a:avLst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4" name="弧形 83"/>
            <p:cNvSpPr/>
            <p:nvPr/>
          </p:nvSpPr>
          <p:spPr>
            <a:xfrm rot="16200000">
              <a:off x="1961710" y="5139190"/>
              <a:ext cx="972109" cy="648070"/>
            </a:xfrm>
            <a:prstGeom prst="arc">
              <a:avLst>
                <a:gd name="adj1" fmla="val 10597011"/>
                <a:gd name="adj2" fmla="val 21259563"/>
              </a:avLst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cxnSp>
          <p:nvCxnSpPr>
            <p:cNvPr id="88" name="直線接點 87"/>
            <p:cNvCxnSpPr>
              <a:stCxn id="83" idx="0"/>
              <a:endCxn id="16" idx="2"/>
            </p:cNvCxnSpPr>
            <p:nvPr/>
          </p:nvCxnSpPr>
          <p:spPr>
            <a:xfrm flipV="1">
              <a:off x="3329923" y="4329100"/>
              <a:ext cx="4626453" cy="251552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線接點 89"/>
            <p:cNvCxnSpPr>
              <a:stCxn id="82" idx="0"/>
              <a:endCxn id="17" idx="2"/>
            </p:cNvCxnSpPr>
            <p:nvPr/>
          </p:nvCxnSpPr>
          <p:spPr>
            <a:xfrm flipV="1">
              <a:off x="1241692" y="4329100"/>
              <a:ext cx="4554444" cy="251551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線接點 91"/>
            <p:cNvCxnSpPr>
              <a:stCxn id="84" idx="0"/>
            </p:cNvCxnSpPr>
            <p:nvPr/>
          </p:nvCxnSpPr>
          <p:spPr>
            <a:xfrm>
              <a:off x="2476386" y="5947380"/>
              <a:ext cx="4327862" cy="19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線接點 93"/>
            <p:cNvCxnSpPr>
              <a:stCxn id="81" idx="0"/>
              <a:endCxn id="12" idx="2"/>
            </p:cNvCxnSpPr>
            <p:nvPr/>
          </p:nvCxnSpPr>
          <p:spPr>
            <a:xfrm flipV="1">
              <a:off x="434820" y="5337212"/>
              <a:ext cx="4497220" cy="610145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直線接點 123"/>
            <p:cNvCxnSpPr>
              <a:endCxn id="11" idx="2"/>
            </p:cNvCxnSpPr>
            <p:nvPr/>
          </p:nvCxnSpPr>
          <p:spPr>
            <a:xfrm flipV="1">
              <a:off x="6804248" y="5337212"/>
              <a:ext cx="360040" cy="612068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9" name="弧形 138"/>
            <p:cNvSpPr/>
            <p:nvPr/>
          </p:nvSpPr>
          <p:spPr>
            <a:xfrm rot="16200000">
              <a:off x="1971608" y="2861043"/>
              <a:ext cx="952314" cy="648069"/>
            </a:xfrm>
            <a:prstGeom prst="arc">
              <a:avLst>
                <a:gd name="adj1" fmla="val 10597011"/>
                <a:gd name="adj2" fmla="val 21259563"/>
              </a:avLst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cxnSp>
          <p:nvCxnSpPr>
            <p:cNvPr id="141" name="直線接點 140"/>
            <p:cNvCxnSpPr>
              <a:stCxn id="139" idx="0"/>
            </p:cNvCxnSpPr>
            <p:nvPr/>
          </p:nvCxnSpPr>
          <p:spPr>
            <a:xfrm flipV="1">
              <a:off x="2475808" y="3629429"/>
              <a:ext cx="4400710" cy="3002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直線接點 142"/>
            <p:cNvCxnSpPr>
              <a:endCxn id="14" idx="2"/>
            </p:cNvCxnSpPr>
            <p:nvPr/>
          </p:nvCxnSpPr>
          <p:spPr>
            <a:xfrm flipV="1">
              <a:off x="6876256" y="3031518"/>
              <a:ext cx="288032" cy="593718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6" name="橢圓 155"/>
            <p:cNvSpPr/>
            <p:nvPr/>
          </p:nvSpPr>
          <p:spPr>
            <a:xfrm>
              <a:off x="1403648" y="1358776"/>
              <a:ext cx="108000" cy="108000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7" name="橢圓 156"/>
            <p:cNvSpPr/>
            <p:nvPr/>
          </p:nvSpPr>
          <p:spPr>
            <a:xfrm>
              <a:off x="3239864" y="1610804"/>
              <a:ext cx="108000" cy="108000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8" name="橢圓 157"/>
            <p:cNvSpPr/>
            <p:nvPr/>
          </p:nvSpPr>
          <p:spPr>
            <a:xfrm>
              <a:off x="1403648" y="1862832"/>
              <a:ext cx="108000" cy="108000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9" name="橢圓 158"/>
            <p:cNvSpPr/>
            <p:nvPr/>
          </p:nvSpPr>
          <p:spPr>
            <a:xfrm>
              <a:off x="1637680" y="1609284"/>
              <a:ext cx="108000" cy="10800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60" name="橢圓 159"/>
            <p:cNvSpPr/>
            <p:nvPr/>
          </p:nvSpPr>
          <p:spPr>
            <a:xfrm>
              <a:off x="1133692" y="1610804"/>
              <a:ext cx="108000" cy="10800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61" name="橢圓 160"/>
            <p:cNvSpPr/>
            <p:nvPr/>
          </p:nvSpPr>
          <p:spPr>
            <a:xfrm>
              <a:off x="341536" y="2636912"/>
              <a:ext cx="108000" cy="108000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62" name="橢圓 161"/>
            <p:cNvSpPr/>
            <p:nvPr/>
          </p:nvSpPr>
          <p:spPr>
            <a:xfrm>
              <a:off x="3491881" y="1372047"/>
              <a:ext cx="108000" cy="10800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63" name="橢圓 162"/>
            <p:cNvSpPr/>
            <p:nvPr/>
          </p:nvSpPr>
          <p:spPr>
            <a:xfrm>
              <a:off x="593564" y="2870944"/>
              <a:ext cx="108000" cy="10800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64" name="橢圓 163"/>
            <p:cNvSpPr/>
            <p:nvPr/>
          </p:nvSpPr>
          <p:spPr>
            <a:xfrm>
              <a:off x="827584" y="2618914"/>
              <a:ext cx="108000" cy="108000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65" name="橢圓 164"/>
            <p:cNvSpPr/>
            <p:nvPr/>
          </p:nvSpPr>
          <p:spPr>
            <a:xfrm>
              <a:off x="593564" y="2366888"/>
              <a:ext cx="108000" cy="10800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66" name="橢圓 165"/>
            <p:cNvSpPr/>
            <p:nvPr/>
          </p:nvSpPr>
          <p:spPr>
            <a:xfrm>
              <a:off x="3725912" y="1609284"/>
              <a:ext cx="108000" cy="108000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67" name="橢圓 166"/>
            <p:cNvSpPr/>
            <p:nvPr/>
          </p:nvSpPr>
          <p:spPr>
            <a:xfrm>
              <a:off x="3498622" y="1862832"/>
              <a:ext cx="108000" cy="10800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69" name="橢圓 168"/>
            <p:cNvSpPr/>
            <p:nvPr/>
          </p:nvSpPr>
          <p:spPr>
            <a:xfrm>
              <a:off x="2365716" y="2636912"/>
              <a:ext cx="108000" cy="10800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70" name="橢圓 169"/>
            <p:cNvSpPr/>
            <p:nvPr/>
          </p:nvSpPr>
          <p:spPr>
            <a:xfrm>
              <a:off x="2843808" y="2636912"/>
              <a:ext cx="108000" cy="10800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71" name="橢圓 170"/>
            <p:cNvSpPr/>
            <p:nvPr/>
          </p:nvSpPr>
          <p:spPr>
            <a:xfrm>
              <a:off x="341536" y="4933291"/>
              <a:ext cx="108000" cy="10800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72" name="橢圓 171"/>
            <p:cNvSpPr/>
            <p:nvPr/>
          </p:nvSpPr>
          <p:spPr>
            <a:xfrm>
              <a:off x="827584" y="4923170"/>
              <a:ext cx="108000" cy="10800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73" name="橢圓 172"/>
            <p:cNvSpPr/>
            <p:nvPr/>
          </p:nvSpPr>
          <p:spPr>
            <a:xfrm>
              <a:off x="4878040" y="2960960"/>
              <a:ext cx="108000" cy="10800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75" name="橢圓 174"/>
            <p:cNvSpPr/>
            <p:nvPr/>
          </p:nvSpPr>
          <p:spPr>
            <a:xfrm>
              <a:off x="2627784" y="2871713"/>
              <a:ext cx="108000" cy="108000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76" name="橢圓 175"/>
            <p:cNvSpPr/>
            <p:nvPr/>
          </p:nvSpPr>
          <p:spPr>
            <a:xfrm>
              <a:off x="588628" y="4671144"/>
              <a:ext cx="108000" cy="108000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77" name="橢圓 176"/>
            <p:cNvSpPr/>
            <p:nvPr/>
          </p:nvSpPr>
          <p:spPr>
            <a:xfrm>
              <a:off x="588628" y="5175200"/>
              <a:ext cx="108000" cy="108000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78" name="橢圓 177"/>
            <p:cNvSpPr/>
            <p:nvPr/>
          </p:nvSpPr>
          <p:spPr>
            <a:xfrm>
              <a:off x="1637680" y="3915060"/>
              <a:ext cx="108000" cy="108000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79" name="橢圓 178"/>
            <p:cNvSpPr/>
            <p:nvPr/>
          </p:nvSpPr>
          <p:spPr>
            <a:xfrm>
              <a:off x="2627784" y="2348880"/>
              <a:ext cx="108000" cy="108000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80" name="橢圓 179"/>
            <p:cNvSpPr/>
            <p:nvPr/>
          </p:nvSpPr>
          <p:spPr>
            <a:xfrm>
              <a:off x="2627784" y="4671144"/>
              <a:ext cx="108000" cy="10800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81" name="橢圓 180"/>
            <p:cNvSpPr/>
            <p:nvPr/>
          </p:nvSpPr>
          <p:spPr>
            <a:xfrm>
              <a:off x="1403648" y="4149080"/>
              <a:ext cx="108000" cy="10800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82" name="橢圓 181"/>
            <p:cNvSpPr/>
            <p:nvPr/>
          </p:nvSpPr>
          <p:spPr>
            <a:xfrm>
              <a:off x="1385652" y="3663032"/>
              <a:ext cx="108000" cy="10800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83" name="橢圓 182"/>
            <p:cNvSpPr/>
            <p:nvPr/>
          </p:nvSpPr>
          <p:spPr>
            <a:xfrm>
              <a:off x="2862000" y="4941168"/>
              <a:ext cx="108000" cy="108000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84" name="橢圓 183"/>
            <p:cNvSpPr/>
            <p:nvPr/>
          </p:nvSpPr>
          <p:spPr>
            <a:xfrm>
              <a:off x="2339764" y="4936441"/>
              <a:ext cx="108000" cy="108000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85" name="橢圓 184"/>
            <p:cNvSpPr/>
            <p:nvPr/>
          </p:nvSpPr>
          <p:spPr>
            <a:xfrm>
              <a:off x="1133624" y="3918806"/>
              <a:ext cx="108000" cy="108000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86" name="橢圓 185"/>
            <p:cNvSpPr/>
            <p:nvPr/>
          </p:nvSpPr>
          <p:spPr>
            <a:xfrm>
              <a:off x="3725751" y="3922552"/>
              <a:ext cx="108000" cy="10800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87" name="橢圓 186"/>
            <p:cNvSpPr/>
            <p:nvPr/>
          </p:nvSpPr>
          <p:spPr>
            <a:xfrm>
              <a:off x="3221856" y="3918806"/>
              <a:ext cx="108000" cy="10800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88" name="橢圓 187"/>
            <p:cNvSpPr/>
            <p:nvPr/>
          </p:nvSpPr>
          <p:spPr>
            <a:xfrm>
              <a:off x="2629430" y="5178946"/>
              <a:ext cx="108000" cy="10800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89" name="橢圓 188"/>
            <p:cNvSpPr/>
            <p:nvPr/>
          </p:nvSpPr>
          <p:spPr>
            <a:xfrm>
              <a:off x="3464914" y="4161313"/>
              <a:ext cx="108000" cy="108000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90" name="橢圓 189"/>
            <p:cNvSpPr/>
            <p:nvPr/>
          </p:nvSpPr>
          <p:spPr>
            <a:xfrm>
              <a:off x="3464914" y="3663032"/>
              <a:ext cx="108000" cy="108000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91" name="橢圓 190"/>
            <p:cNvSpPr/>
            <p:nvPr/>
          </p:nvSpPr>
          <p:spPr>
            <a:xfrm>
              <a:off x="7615113" y="5265216"/>
              <a:ext cx="108000" cy="10800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92" name="橢圓 191"/>
            <p:cNvSpPr/>
            <p:nvPr/>
          </p:nvSpPr>
          <p:spPr>
            <a:xfrm>
              <a:off x="7110288" y="5265216"/>
              <a:ext cx="108000" cy="10800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93" name="橢圓 192"/>
            <p:cNvSpPr/>
            <p:nvPr/>
          </p:nvSpPr>
          <p:spPr>
            <a:xfrm>
              <a:off x="5148064" y="5533182"/>
              <a:ext cx="108000" cy="10800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94" name="橢圓 193"/>
            <p:cNvSpPr/>
            <p:nvPr/>
          </p:nvSpPr>
          <p:spPr>
            <a:xfrm>
              <a:off x="8406432" y="1952848"/>
              <a:ext cx="108000" cy="10800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95" name="橢圓 194"/>
            <p:cNvSpPr/>
            <p:nvPr/>
          </p:nvSpPr>
          <p:spPr>
            <a:xfrm>
              <a:off x="7902376" y="1952848"/>
              <a:ext cx="108000" cy="10800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96" name="橢圓 195"/>
            <p:cNvSpPr/>
            <p:nvPr/>
          </p:nvSpPr>
          <p:spPr>
            <a:xfrm>
              <a:off x="5994164" y="1700808"/>
              <a:ext cx="108000" cy="10800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97" name="橢圓 196"/>
            <p:cNvSpPr/>
            <p:nvPr/>
          </p:nvSpPr>
          <p:spPr>
            <a:xfrm>
              <a:off x="6012160" y="2213879"/>
              <a:ext cx="108000" cy="10800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98" name="橢圓 197"/>
            <p:cNvSpPr/>
            <p:nvPr/>
          </p:nvSpPr>
          <p:spPr>
            <a:xfrm>
              <a:off x="5382096" y="2960960"/>
              <a:ext cx="108000" cy="10800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99" name="橢圓 198"/>
            <p:cNvSpPr/>
            <p:nvPr/>
          </p:nvSpPr>
          <p:spPr>
            <a:xfrm>
              <a:off x="7362316" y="5516959"/>
              <a:ext cx="108000" cy="108000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00" name="橢圓 199"/>
            <p:cNvSpPr/>
            <p:nvPr/>
          </p:nvSpPr>
          <p:spPr>
            <a:xfrm>
              <a:off x="7362316" y="5044441"/>
              <a:ext cx="108000" cy="108000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01" name="橢圓 200"/>
            <p:cNvSpPr/>
            <p:nvPr/>
          </p:nvSpPr>
          <p:spPr>
            <a:xfrm>
              <a:off x="8154404" y="2229298"/>
              <a:ext cx="108000" cy="108000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02" name="橢圓 201"/>
            <p:cNvSpPr/>
            <p:nvPr/>
          </p:nvSpPr>
          <p:spPr>
            <a:xfrm>
              <a:off x="8154404" y="1700808"/>
              <a:ext cx="108000" cy="108000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03" name="橢圓 202"/>
            <p:cNvSpPr/>
            <p:nvPr/>
          </p:nvSpPr>
          <p:spPr>
            <a:xfrm>
              <a:off x="6246192" y="1952848"/>
              <a:ext cx="108000" cy="108000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04" name="橢圓 203"/>
            <p:cNvSpPr/>
            <p:nvPr/>
          </p:nvSpPr>
          <p:spPr>
            <a:xfrm>
              <a:off x="5742136" y="1952848"/>
              <a:ext cx="108000" cy="108000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05" name="橢圓 204"/>
            <p:cNvSpPr/>
            <p:nvPr/>
          </p:nvSpPr>
          <p:spPr>
            <a:xfrm>
              <a:off x="5130000" y="3237917"/>
              <a:ext cx="108000" cy="108000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06" name="橢圓 205"/>
            <p:cNvSpPr/>
            <p:nvPr/>
          </p:nvSpPr>
          <p:spPr>
            <a:xfrm>
              <a:off x="5130068" y="2725490"/>
              <a:ext cx="108000" cy="108000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07" name="橢圓 206"/>
            <p:cNvSpPr/>
            <p:nvPr/>
          </p:nvSpPr>
          <p:spPr>
            <a:xfrm>
              <a:off x="5382096" y="5265216"/>
              <a:ext cx="108000" cy="108000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08" name="橢圓 207"/>
            <p:cNvSpPr/>
            <p:nvPr/>
          </p:nvSpPr>
          <p:spPr>
            <a:xfrm>
              <a:off x="4872600" y="5265216"/>
              <a:ext cx="108000" cy="108000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09" name="橢圓 208"/>
            <p:cNvSpPr/>
            <p:nvPr/>
          </p:nvSpPr>
          <p:spPr>
            <a:xfrm>
              <a:off x="5148064" y="5041614"/>
              <a:ext cx="108000" cy="10800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11" name="橢圓 210"/>
            <p:cNvSpPr/>
            <p:nvPr/>
          </p:nvSpPr>
          <p:spPr>
            <a:xfrm>
              <a:off x="8177076" y="4517686"/>
              <a:ext cx="108000" cy="10800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12" name="橢圓 211"/>
            <p:cNvSpPr/>
            <p:nvPr/>
          </p:nvSpPr>
          <p:spPr>
            <a:xfrm>
              <a:off x="8172400" y="4023060"/>
              <a:ext cx="108000" cy="10800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13" name="橢圓 212"/>
            <p:cNvSpPr/>
            <p:nvPr/>
          </p:nvSpPr>
          <p:spPr>
            <a:xfrm>
              <a:off x="7364434" y="3228715"/>
              <a:ext cx="108000" cy="10800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14" name="橢圓 213"/>
            <p:cNvSpPr/>
            <p:nvPr/>
          </p:nvSpPr>
          <p:spPr>
            <a:xfrm>
              <a:off x="7364127" y="2726914"/>
              <a:ext cx="108000" cy="10800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15" name="橢圓 214"/>
            <p:cNvSpPr/>
            <p:nvPr/>
          </p:nvSpPr>
          <p:spPr>
            <a:xfrm>
              <a:off x="6246192" y="4269600"/>
              <a:ext cx="108000" cy="10800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16" name="橢圓 215"/>
            <p:cNvSpPr/>
            <p:nvPr/>
          </p:nvSpPr>
          <p:spPr>
            <a:xfrm>
              <a:off x="5749776" y="4269760"/>
              <a:ext cx="108000" cy="10800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18" name="橢圓 217"/>
            <p:cNvSpPr/>
            <p:nvPr/>
          </p:nvSpPr>
          <p:spPr>
            <a:xfrm>
              <a:off x="7902376" y="4274232"/>
              <a:ext cx="108000" cy="108000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19" name="橢圓 218"/>
            <p:cNvSpPr/>
            <p:nvPr/>
          </p:nvSpPr>
          <p:spPr>
            <a:xfrm>
              <a:off x="8388000" y="4274232"/>
              <a:ext cx="108000" cy="108000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20" name="橢圓 219"/>
            <p:cNvSpPr/>
            <p:nvPr/>
          </p:nvSpPr>
          <p:spPr>
            <a:xfrm>
              <a:off x="7602909" y="2978944"/>
              <a:ext cx="108000" cy="108000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21" name="橢圓 220"/>
            <p:cNvSpPr/>
            <p:nvPr/>
          </p:nvSpPr>
          <p:spPr>
            <a:xfrm>
              <a:off x="7110288" y="2977518"/>
              <a:ext cx="108000" cy="108000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22" name="橢圓 221"/>
            <p:cNvSpPr/>
            <p:nvPr/>
          </p:nvSpPr>
          <p:spPr>
            <a:xfrm>
              <a:off x="5994164" y="4530038"/>
              <a:ext cx="108000" cy="108000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23" name="橢圓 222"/>
            <p:cNvSpPr/>
            <p:nvPr/>
          </p:nvSpPr>
          <p:spPr>
            <a:xfrm>
              <a:off x="5994164" y="4026806"/>
              <a:ext cx="108000" cy="108000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90386205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物件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7406499"/>
              </p:ext>
            </p:extLst>
          </p:nvPr>
        </p:nvGraphicFramePr>
        <p:xfrm>
          <a:off x="1971186" y="1202432"/>
          <a:ext cx="5625150" cy="37387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248" r:id="rId3" imgW="4714200" imgH="3134160" progId="">
                  <p:embed/>
                </p:oleObj>
              </mc:Choice>
              <mc:Fallback>
                <p:oleObj r:id="rId3" imgW="4714200" imgH="313416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1186" y="1202432"/>
                        <a:ext cx="5625150" cy="373873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354043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物件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1452165"/>
              </p:ext>
            </p:extLst>
          </p:nvPr>
        </p:nvGraphicFramePr>
        <p:xfrm>
          <a:off x="1763688" y="620688"/>
          <a:ext cx="5811747" cy="41044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72" r:id="rId3" imgW="4507200" imgH="3182400" progId="">
                  <p:embed/>
                </p:oleObj>
              </mc:Choice>
              <mc:Fallback>
                <p:oleObj r:id="rId3" imgW="4507200" imgH="318240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3688" y="620688"/>
                        <a:ext cx="5811747" cy="410445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354043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物件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772224"/>
              </p:ext>
            </p:extLst>
          </p:nvPr>
        </p:nvGraphicFramePr>
        <p:xfrm>
          <a:off x="2051720" y="692696"/>
          <a:ext cx="5813610" cy="41764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96" r:id="rId3" imgW="5298480" imgH="3806280" progId="">
                  <p:embed/>
                </p:oleObj>
              </mc:Choice>
              <mc:Fallback>
                <p:oleObj r:id="rId3" imgW="5298480" imgH="380628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1720" y="692696"/>
                        <a:ext cx="5813610" cy="417646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5076391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物件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881185"/>
              </p:ext>
            </p:extLst>
          </p:nvPr>
        </p:nvGraphicFramePr>
        <p:xfrm>
          <a:off x="1557260" y="548680"/>
          <a:ext cx="6039076" cy="41044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20" r:id="rId3" imgW="5753520" imgH="3910680" progId="">
                  <p:embed/>
                </p:oleObj>
              </mc:Choice>
              <mc:Fallback>
                <p:oleObj r:id="rId3" imgW="5753520" imgH="391068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57260" y="548680"/>
                        <a:ext cx="6039076" cy="410445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5076391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物件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3869569"/>
              </p:ext>
            </p:extLst>
          </p:nvPr>
        </p:nvGraphicFramePr>
        <p:xfrm>
          <a:off x="2144828" y="692696"/>
          <a:ext cx="5091468" cy="42484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344" r:id="rId3" imgW="5293440" imgH="4417920" progId="">
                  <p:embed/>
                </p:oleObj>
              </mc:Choice>
              <mc:Fallback>
                <p:oleObj r:id="rId3" imgW="5293440" imgH="441792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4828" y="692696"/>
                        <a:ext cx="5091468" cy="424847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50763919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物件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040192"/>
              </p:ext>
            </p:extLst>
          </p:nvPr>
        </p:nvGraphicFramePr>
        <p:xfrm>
          <a:off x="1432517" y="476672"/>
          <a:ext cx="6379843" cy="46805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68" r:id="rId3" imgW="3349080" imgH="2457000" progId="">
                  <p:embed/>
                </p:oleObj>
              </mc:Choice>
              <mc:Fallback>
                <p:oleObj r:id="rId3" imgW="3349080" imgH="245700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32517" y="476672"/>
                        <a:ext cx="6379843" cy="468052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507639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6192688"/>
          </a:xfrm>
        </p:spPr>
        <p:txBody>
          <a:bodyPr>
            <a:normAutofit/>
          </a:bodyPr>
          <a:lstStyle/>
          <a:p>
            <a:endParaRPr lang="zh-TW" altLang="en-US" sz="2200" dirty="0"/>
          </a:p>
        </p:txBody>
      </p:sp>
      <p:graphicFrame>
        <p:nvGraphicFramePr>
          <p:cNvPr id="4" name="物件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8823030"/>
              </p:ext>
            </p:extLst>
          </p:nvPr>
        </p:nvGraphicFramePr>
        <p:xfrm>
          <a:off x="1763687" y="1124744"/>
          <a:ext cx="5137529" cy="37444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94" r:id="rId3" imgW="6069240" imgH="4714560" progId="">
                  <p:embed/>
                </p:oleObj>
              </mc:Choice>
              <mc:Fallback>
                <p:oleObj r:id="rId3" imgW="6069240" imgH="4714560" progId="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3687" y="1124744"/>
                        <a:ext cx="5137529" cy="374441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字方塊 4"/>
          <p:cNvSpPr txBox="1"/>
          <p:nvPr/>
        </p:nvSpPr>
        <p:spPr>
          <a:xfrm>
            <a:off x="3851920" y="5157192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/>
              <a:t>Figure 3-6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229372721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物件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1831584"/>
              </p:ext>
            </p:extLst>
          </p:nvPr>
        </p:nvGraphicFramePr>
        <p:xfrm>
          <a:off x="1043608" y="692696"/>
          <a:ext cx="6907743" cy="44644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92" r:id="rId3" imgW="6352920" imgH="4106520" progId="">
                  <p:embed/>
                </p:oleObj>
              </mc:Choice>
              <mc:Fallback>
                <p:oleObj r:id="rId3" imgW="6352920" imgH="410652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3608" y="692696"/>
                        <a:ext cx="6907743" cy="446449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5076391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6192688"/>
          </a:xfrm>
        </p:spPr>
        <p:txBody>
          <a:bodyPr>
            <a:normAutofit/>
          </a:bodyPr>
          <a:lstStyle/>
          <a:p>
            <a:pPr algn="just"/>
            <a:endParaRPr lang="en-US" altLang="zh-TW" sz="2200" dirty="0"/>
          </a:p>
          <a:p>
            <a:pPr algn="just"/>
            <a:endParaRPr lang="en-US" altLang="zh-TW" sz="2200" dirty="0"/>
          </a:p>
          <a:p>
            <a:pPr algn="just"/>
            <a:endParaRPr lang="en-US" altLang="zh-TW" sz="2200" dirty="0"/>
          </a:p>
          <a:p>
            <a:pPr algn="just"/>
            <a:endParaRPr lang="en-US" altLang="zh-TW" sz="2200" dirty="0"/>
          </a:p>
          <a:p>
            <a:pPr algn="just"/>
            <a:endParaRPr lang="en-US" altLang="zh-TW" sz="2200" dirty="0"/>
          </a:p>
          <a:p>
            <a:pPr algn="just"/>
            <a:endParaRPr lang="en-US" altLang="zh-TW" sz="2200" dirty="0"/>
          </a:p>
          <a:p>
            <a:pPr algn="just"/>
            <a:endParaRPr lang="en-US" altLang="zh-TW" sz="2200" dirty="0"/>
          </a:p>
          <a:p>
            <a:pPr algn="just"/>
            <a:endParaRPr lang="en-US" altLang="zh-TW" sz="2200" dirty="0"/>
          </a:p>
          <a:p>
            <a:pPr algn="just"/>
            <a:endParaRPr lang="en-US" altLang="zh-TW" sz="2200" dirty="0"/>
          </a:p>
          <a:p>
            <a:pPr algn="just"/>
            <a:endParaRPr lang="en-US" altLang="zh-TW" sz="2200" dirty="0"/>
          </a:p>
          <a:p>
            <a:pPr algn="just"/>
            <a:endParaRPr lang="en-US" altLang="zh-TW" sz="2200" dirty="0"/>
          </a:p>
          <a:p>
            <a:pPr algn="just"/>
            <a:endParaRPr lang="en-US" altLang="zh-TW" sz="2200" dirty="0"/>
          </a:p>
          <a:p>
            <a:pPr algn="just"/>
            <a:endParaRPr lang="en-US" altLang="zh-TW" sz="2200" dirty="0"/>
          </a:p>
          <a:p>
            <a:pPr algn="just"/>
            <a:r>
              <a:rPr lang="en-US" altLang="zh-TW" sz="2200" dirty="0"/>
              <a:t>We will label the graphs from Figure 3-53 to 3-66 as Category 2. We will use this label to refer to them in the future.</a:t>
            </a:r>
            <a:endParaRPr lang="zh-TW" altLang="zh-TW" sz="2200" dirty="0"/>
          </a:p>
          <a:p>
            <a:pPr algn="just"/>
            <a:endParaRPr lang="zh-TW" altLang="en-US" sz="2200" dirty="0"/>
          </a:p>
        </p:txBody>
      </p:sp>
      <p:graphicFrame>
        <p:nvGraphicFramePr>
          <p:cNvPr id="2" name="物件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7101924"/>
              </p:ext>
            </p:extLst>
          </p:nvPr>
        </p:nvGraphicFramePr>
        <p:xfrm>
          <a:off x="1016788" y="332656"/>
          <a:ext cx="6939588" cy="43204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416" r:id="rId4" imgW="5379120" imgH="3349440" progId="">
                  <p:embed/>
                </p:oleObj>
              </mc:Choice>
              <mc:Fallback>
                <p:oleObj r:id="rId4" imgW="5379120" imgH="334944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16788" y="332656"/>
                        <a:ext cx="6939588" cy="43204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文字方塊 3"/>
          <p:cNvSpPr txBox="1"/>
          <p:nvPr/>
        </p:nvSpPr>
        <p:spPr>
          <a:xfrm>
            <a:off x="3851920" y="4797152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/>
              <a:t>Figure 3-68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450763919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sz="3600" b="1" dirty="0"/>
              <a:t>Suggested Reading and </a:t>
            </a:r>
            <a:r>
              <a:rPr lang="en-US" altLang="zh-TW" sz="3600" b="1"/>
              <a:t>Possible Future Directions</a:t>
            </a:r>
            <a:endParaRPr lang="zh-TW" altLang="en-US" sz="36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en-US" altLang="zh-TW" sz="2200" dirty="0"/>
              <a:t>The concept of Hamiltonian connected graphs was proposed by Ore [6]. Moon [4] first observed that the degree of any vertex in a Hamiltonian graph with four or more vertices is three. Simmons [7] observed that any bipartite graph with more than three vertices is not Hamiltonian connected. He also defined a bipartite graph as Hamiltonian </a:t>
            </a:r>
            <a:r>
              <a:rPr lang="en-US" altLang="zh-TW" sz="2200" dirty="0" err="1"/>
              <a:t>laceable</a:t>
            </a:r>
            <a:r>
              <a:rPr lang="en-US" altLang="zh-TW" sz="2200" dirty="0"/>
              <a:t> if there is a Hamiltonian path between any two vertices from different partite sets. Given that any Hamiltonian connected graph with three or more vertices is a Hamiltonian graph, any Hamiltonian </a:t>
            </a:r>
            <a:r>
              <a:rPr lang="en-US" altLang="zh-TW" sz="2200" dirty="0" err="1"/>
              <a:t>laceable</a:t>
            </a:r>
            <a:r>
              <a:rPr lang="en-US" altLang="zh-TW" sz="2200" dirty="0"/>
              <a:t> graph with four or more vertices is a Hamiltonian graph.</a:t>
            </a:r>
          </a:p>
          <a:p>
            <a:pPr algn="just"/>
            <a:endParaRPr lang="en-US" altLang="zh-TW" sz="2200" dirty="0"/>
          </a:p>
          <a:p>
            <a:pPr algn="just"/>
            <a:r>
              <a:rPr lang="en-US" altLang="zh-TW" sz="2200" dirty="0"/>
              <a:t>We can classify the Hamiltonian connected/</a:t>
            </a:r>
            <a:r>
              <a:rPr lang="en-US" altLang="zh-TW" sz="2200" dirty="0" err="1"/>
              <a:t>laceable</a:t>
            </a:r>
            <a:r>
              <a:rPr lang="en-US" altLang="zh-TW" sz="2200" dirty="0"/>
              <a:t> properties of some families of graphs.</a:t>
            </a:r>
            <a:endParaRPr lang="zh-TW" altLang="en-US" sz="2200" dirty="0"/>
          </a:p>
        </p:txBody>
      </p:sp>
    </p:spTree>
    <p:extLst>
      <p:ext uri="{BB962C8B-B14F-4D97-AF65-F5344CB8AC3E}">
        <p14:creationId xmlns:p14="http://schemas.microsoft.com/office/powerpoint/2010/main" val="76584930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/>
          </a:bodyPr>
          <a:lstStyle/>
          <a:p>
            <a:pPr algn="just"/>
            <a:r>
              <a:rPr lang="en-US" altLang="zh-TW" sz="2200" dirty="0"/>
              <a:t>For example, in Chapter 2, we introduced the family of generalized Petersen graphs. We can explore the Hamiltonian connected/</a:t>
            </a:r>
            <a:r>
              <a:rPr lang="en-US" altLang="zh-TW" sz="2200" dirty="0" err="1"/>
              <a:t>laceable</a:t>
            </a:r>
            <a:r>
              <a:rPr lang="en-US" altLang="zh-TW" sz="2200" dirty="0"/>
              <a:t> property of generalized Petersen graphs. </a:t>
            </a:r>
            <a:r>
              <a:rPr lang="en-US" altLang="zh-TW" sz="2200" dirty="0" err="1"/>
              <a:t>Alspach</a:t>
            </a:r>
            <a:r>
              <a:rPr lang="en-US" altLang="zh-TW" sz="2200" dirty="0"/>
              <a:t> and Liu [1] proved that the graph </a:t>
            </a:r>
            <a:r>
              <a:rPr lang="en-US" altLang="zh-TW" sz="2200" dirty="0">
                <a:solidFill>
                  <a:srgbClr val="FF0000"/>
                </a:solidFill>
              </a:rPr>
              <a:t>GP(n,1), with n≥3, is Hamiltonian connected if and only if n is odd</a:t>
            </a:r>
            <a:r>
              <a:rPr lang="en-US" altLang="zh-TW" sz="2200" dirty="0"/>
              <a:t> and </a:t>
            </a:r>
            <a:r>
              <a:rPr lang="en-US" altLang="zh-TW" sz="2200" dirty="0">
                <a:solidFill>
                  <a:srgbClr val="FF0000"/>
                </a:solidFill>
              </a:rPr>
              <a:t>Hamiltonian </a:t>
            </a:r>
            <a:r>
              <a:rPr lang="en-US" altLang="zh-TW" sz="2200" dirty="0" err="1">
                <a:solidFill>
                  <a:srgbClr val="FF0000"/>
                </a:solidFill>
              </a:rPr>
              <a:t>laceable</a:t>
            </a:r>
            <a:r>
              <a:rPr lang="en-US" altLang="zh-TW" sz="2200" dirty="0">
                <a:solidFill>
                  <a:srgbClr val="FF0000"/>
                </a:solidFill>
              </a:rPr>
              <a:t> if and only if n is even</a:t>
            </a:r>
            <a:r>
              <a:rPr lang="en-US" altLang="zh-TW" sz="2200" dirty="0"/>
              <a:t>; the graph </a:t>
            </a:r>
            <a:r>
              <a:rPr lang="en-US" altLang="zh-TW" sz="2200" dirty="0">
                <a:solidFill>
                  <a:srgbClr val="FF0000"/>
                </a:solidFill>
              </a:rPr>
              <a:t>GP(n,2), with n≥3 is Hamiltonian connected if and only if n=1,2, or 3 (mod 6); </a:t>
            </a:r>
            <a:r>
              <a:rPr lang="en-US" altLang="zh-TW" sz="2200" dirty="0"/>
              <a:t>and the graph </a:t>
            </a:r>
            <a:r>
              <a:rPr lang="en-US" altLang="zh-TW" sz="2200" dirty="0">
                <a:solidFill>
                  <a:srgbClr val="FF0000"/>
                </a:solidFill>
              </a:rPr>
              <a:t>GP(n,3), with n≥7, is Hamiltonian connected if and only if n is odd and Hamiltonian </a:t>
            </a:r>
            <a:r>
              <a:rPr lang="en-US" altLang="zh-TW" sz="2200" dirty="0" err="1">
                <a:solidFill>
                  <a:srgbClr val="FF0000"/>
                </a:solidFill>
              </a:rPr>
              <a:t>laceable</a:t>
            </a:r>
            <a:r>
              <a:rPr lang="en-US" altLang="zh-TW" sz="2200" dirty="0">
                <a:solidFill>
                  <a:srgbClr val="FF0000"/>
                </a:solidFill>
              </a:rPr>
              <a:t> if and only if n is even. </a:t>
            </a:r>
            <a:r>
              <a:rPr lang="en-US" altLang="zh-TW" sz="2200" dirty="0"/>
              <a:t>Recently, it was proved that the graph </a:t>
            </a:r>
            <a:r>
              <a:rPr lang="en-US" altLang="zh-TW" sz="2200" dirty="0">
                <a:solidFill>
                  <a:srgbClr val="FF0000"/>
                </a:solidFill>
              </a:rPr>
              <a:t>GP(n,4), with n≥9 is Hamiltonian connected if and only if n≠12 [3].</a:t>
            </a:r>
          </a:p>
          <a:p>
            <a:endParaRPr lang="en-US" altLang="zh-TW" sz="2200" dirty="0"/>
          </a:p>
          <a:p>
            <a:pPr algn="just"/>
            <a:endParaRPr lang="en-US" altLang="zh-TW" sz="2200" dirty="0"/>
          </a:p>
          <a:p>
            <a:pPr algn="just"/>
            <a:endParaRPr lang="en-US" altLang="zh-TW" sz="2200" dirty="0"/>
          </a:p>
          <a:p>
            <a:pPr algn="just"/>
            <a:endParaRPr lang="zh-TW" altLang="en-US" sz="2200" dirty="0"/>
          </a:p>
        </p:txBody>
      </p:sp>
      <p:graphicFrame>
        <p:nvGraphicFramePr>
          <p:cNvPr id="4" name="物件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2471875"/>
              </p:ext>
            </p:extLst>
          </p:nvPr>
        </p:nvGraphicFramePr>
        <p:xfrm>
          <a:off x="4860032" y="4005064"/>
          <a:ext cx="3605589" cy="26596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73" r:id="rId3" imgW="5107320" imgH="3767760" progId="">
                  <p:embed/>
                </p:oleObj>
              </mc:Choice>
              <mc:Fallback>
                <p:oleObj r:id="rId3" imgW="5107320" imgH="3767760" progId="">
                  <p:embed/>
                  <p:pic>
                    <p:nvPicPr>
                      <p:cNvPr id="2" name="物件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60032" y="4005064"/>
                        <a:ext cx="3605589" cy="265964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89547170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/>
          </a:bodyPr>
          <a:lstStyle/>
          <a:p>
            <a:pPr algn="just"/>
            <a:r>
              <a:rPr lang="en-US" altLang="zh-TW" sz="2200" dirty="0"/>
              <a:t>The </a:t>
            </a:r>
            <a:r>
              <a:rPr lang="en-US" altLang="zh-TW" sz="2200" b="1" dirty="0"/>
              <a:t>cube-connected cycles</a:t>
            </a:r>
            <a:r>
              <a:rPr lang="en-US" altLang="zh-TW" sz="2200" dirty="0"/>
              <a:t> is a graph formed by replacing each vertex of a hypercube graph with a cycle. It was introduced by </a:t>
            </a:r>
            <a:r>
              <a:rPr lang="en-US" altLang="zh-TW" sz="2200" dirty="0" err="1"/>
              <a:t>Preparata</a:t>
            </a:r>
            <a:r>
              <a:rPr lang="en-US" altLang="zh-TW" sz="2200" dirty="0"/>
              <a:t> and </a:t>
            </a:r>
            <a:r>
              <a:rPr lang="en-US" altLang="zh-TW" sz="2200" dirty="0" err="1"/>
              <a:t>Vuillemin</a:t>
            </a:r>
            <a:r>
              <a:rPr lang="en-US" altLang="zh-TW" sz="2200" dirty="0"/>
              <a:t> [5] for use as a network topology in parallel computing. Assuming that n is a positive integer with </a:t>
            </a:r>
            <a:r>
              <a:rPr lang="en-US" altLang="zh-TW" sz="2200" i="1" dirty="0"/>
              <a:t>n ≥3</a:t>
            </a:r>
            <a:r>
              <a:rPr lang="en-US" altLang="zh-TW" sz="2200" dirty="0"/>
              <a:t>, the cube-connected cycles of order </a:t>
            </a:r>
            <a:r>
              <a:rPr lang="en-US" altLang="zh-TW" sz="2200" i="1" dirty="0"/>
              <a:t>n</a:t>
            </a:r>
            <a:r>
              <a:rPr lang="en-US" altLang="zh-TW" sz="2200" dirty="0"/>
              <a:t> (denoted </a:t>
            </a:r>
            <a:r>
              <a:rPr lang="en-US" altLang="zh-TW" sz="2200" dirty="0" err="1"/>
              <a:t>CCC</a:t>
            </a:r>
            <a:r>
              <a:rPr lang="en-US" altLang="zh-TW" sz="2200" i="1" baseline="-25000" dirty="0" err="1"/>
              <a:t>n</a:t>
            </a:r>
            <a:r>
              <a:rPr lang="en-US" altLang="zh-TW" sz="2200" dirty="0"/>
              <a:t>) can be defined as a graph formed from a set of </a:t>
            </a:r>
            <a:r>
              <a:rPr lang="en-US" altLang="zh-TW" sz="2200" i="1" dirty="0"/>
              <a:t>n</a:t>
            </a:r>
            <a:r>
              <a:rPr lang="en-US" altLang="zh-TW" sz="2200" dirty="0"/>
              <a:t>2</a:t>
            </a:r>
            <a:r>
              <a:rPr lang="en-US" altLang="zh-TW" sz="2200" i="1" baseline="30000" dirty="0"/>
              <a:t>n</a:t>
            </a:r>
            <a:r>
              <a:rPr lang="en-US" altLang="zh-TW" sz="2200" dirty="0"/>
              <a:t> nodes, indexed by pairs of numbers (</a:t>
            </a:r>
            <a:r>
              <a:rPr lang="en-US" altLang="zh-TW" sz="2200" i="1" dirty="0"/>
              <a:t>x</a:t>
            </a:r>
            <a:r>
              <a:rPr lang="en-US" altLang="zh-TW" sz="2200" dirty="0"/>
              <a:t>, </a:t>
            </a:r>
            <a:r>
              <a:rPr lang="en-US" altLang="zh-TW" sz="2200" i="1" dirty="0"/>
              <a:t>y</a:t>
            </a:r>
            <a:r>
              <a:rPr lang="en-US" altLang="zh-TW" sz="2200" dirty="0"/>
              <a:t>) where 0 ≤ </a:t>
            </a:r>
            <a:r>
              <a:rPr lang="en-US" altLang="zh-TW" sz="2200" i="1" dirty="0"/>
              <a:t>x</a:t>
            </a:r>
            <a:r>
              <a:rPr lang="en-US" altLang="zh-TW" sz="2200" dirty="0"/>
              <a:t> &lt; 2</a:t>
            </a:r>
            <a:r>
              <a:rPr lang="en-US" altLang="zh-TW" sz="2200" i="1" baseline="30000" dirty="0"/>
              <a:t>n</a:t>
            </a:r>
            <a:r>
              <a:rPr lang="en-US" altLang="zh-TW" sz="2200" dirty="0"/>
              <a:t> and 0 ≤ </a:t>
            </a:r>
            <a:r>
              <a:rPr lang="en-US" altLang="zh-TW" sz="2200" i="1" dirty="0"/>
              <a:t>y</a:t>
            </a:r>
            <a:r>
              <a:rPr lang="en-US" altLang="zh-TW" sz="2200" dirty="0"/>
              <a:t> &lt; </a:t>
            </a:r>
            <a:r>
              <a:rPr lang="en-US" altLang="zh-TW" sz="2200" i="1" dirty="0"/>
              <a:t>n</a:t>
            </a:r>
            <a:r>
              <a:rPr lang="en-US" altLang="zh-TW" sz="2200" dirty="0"/>
              <a:t>. Each such node is connected to three neighbors: (</a:t>
            </a:r>
            <a:r>
              <a:rPr lang="en-US" altLang="zh-TW" sz="2200" i="1" dirty="0"/>
              <a:t>x</a:t>
            </a:r>
            <a:r>
              <a:rPr lang="en-US" altLang="zh-TW" sz="2200" dirty="0"/>
              <a:t>, (</a:t>
            </a:r>
            <a:r>
              <a:rPr lang="en-US" altLang="zh-TW" sz="2200" i="1" dirty="0"/>
              <a:t>y</a:t>
            </a:r>
            <a:r>
              <a:rPr lang="en-US" altLang="zh-TW" sz="2200" dirty="0"/>
              <a:t> + 1) mod </a:t>
            </a:r>
            <a:r>
              <a:rPr lang="en-US" altLang="zh-TW" sz="2200" i="1" dirty="0"/>
              <a:t>n</a:t>
            </a:r>
            <a:r>
              <a:rPr lang="en-US" altLang="zh-TW" sz="2200" dirty="0"/>
              <a:t>), (</a:t>
            </a:r>
            <a:r>
              <a:rPr lang="en-US" altLang="zh-TW" sz="2200" i="1" dirty="0"/>
              <a:t>x</a:t>
            </a:r>
            <a:r>
              <a:rPr lang="en-US" altLang="zh-TW" sz="2200" dirty="0"/>
              <a:t>, (</a:t>
            </a:r>
            <a:r>
              <a:rPr lang="en-US" altLang="zh-TW" sz="2200" i="1" dirty="0"/>
              <a:t>y</a:t>
            </a:r>
            <a:r>
              <a:rPr lang="en-US" altLang="zh-TW" sz="2200" dirty="0"/>
              <a:t> − 1) mod </a:t>
            </a:r>
            <a:r>
              <a:rPr lang="en-US" altLang="zh-TW" sz="2200" i="1" dirty="0"/>
              <a:t>n</a:t>
            </a:r>
            <a:r>
              <a:rPr lang="en-US" altLang="zh-TW" sz="2200" dirty="0"/>
              <a:t>), and (</a:t>
            </a:r>
            <a:r>
              <a:rPr lang="en-US" altLang="zh-TW" sz="2200" i="1" dirty="0"/>
              <a:t>x</a:t>
            </a:r>
            <a:r>
              <a:rPr lang="en-US" altLang="zh-TW" sz="2200" dirty="0"/>
              <a:t> ⊕2</a:t>
            </a:r>
            <a:r>
              <a:rPr lang="en-US" altLang="zh-TW" sz="2200" i="1" baseline="30000" dirty="0"/>
              <a:t>y</a:t>
            </a:r>
            <a:r>
              <a:rPr lang="en-US" altLang="zh-TW" sz="2200" dirty="0"/>
              <a:t>, </a:t>
            </a:r>
            <a:r>
              <a:rPr lang="en-US" altLang="zh-TW" sz="2200" i="1" dirty="0"/>
              <a:t>y</a:t>
            </a:r>
            <a:r>
              <a:rPr lang="en-US" altLang="zh-TW" sz="2200" dirty="0"/>
              <a:t>), where "⊕" denotes the bitwise exclusive or operation on binary numbers. For example, the graph in Figure 3-23 is CCC</a:t>
            </a:r>
            <a:r>
              <a:rPr lang="en-US" altLang="zh-TW" sz="2200" baseline="-25000" dirty="0"/>
              <a:t>3</a:t>
            </a:r>
            <a:r>
              <a:rPr lang="en-US" altLang="zh-TW" sz="2200" dirty="0"/>
              <a:t> and the graph in Figure 3-58 is CCC</a:t>
            </a:r>
            <a:r>
              <a:rPr lang="en-US" altLang="zh-TW" sz="2200" baseline="-25000" dirty="0"/>
              <a:t>4</a:t>
            </a:r>
            <a:r>
              <a:rPr lang="en-US" altLang="zh-TW" sz="2200" dirty="0"/>
              <a:t>.</a:t>
            </a:r>
          </a:p>
          <a:p>
            <a:pPr algn="just"/>
            <a:r>
              <a:rPr lang="en-US" altLang="zh-TW" sz="2200" dirty="0"/>
              <a:t>It was proved that </a:t>
            </a:r>
            <a:r>
              <a:rPr lang="en-US" altLang="zh-TW" sz="2200" dirty="0" err="1"/>
              <a:t>CCC</a:t>
            </a:r>
            <a:r>
              <a:rPr lang="en-US" altLang="zh-TW" sz="2200" i="1" baseline="-25000" dirty="0" err="1"/>
              <a:t>n</a:t>
            </a:r>
            <a:r>
              <a:rPr lang="en-US" altLang="zh-TW" sz="2200" dirty="0"/>
              <a:t> is a bipartite graph if and only if n is even. </a:t>
            </a:r>
            <a:r>
              <a:rPr lang="en-US" altLang="zh-TW" sz="2200" dirty="0">
                <a:solidFill>
                  <a:srgbClr val="FF0000"/>
                </a:solidFill>
              </a:rPr>
              <a:t>We hypothesize that </a:t>
            </a:r>
            <a:r>
              <a:rPr lang="en-US" altLang="zh-TW" sz="2200" dirty="0" err="1">
                <a:solidFill>
                  <a:srgbClr val="FF0000"/>
                </a:solidFill>
              </a:rPr>
              <a:t>CCC</a:t>
            </a:r>
            <a:r>
              <a:rPr lang="en-US" altLang="zh-TW" sz="2200" i="1" baseline="-25000" dirty="0" err="1">
                <a:solidFill>
                  <a:srgbClr val="FF0000"/>
                </a:solidFill>
              </a:rPr>
              <a:t>n</a:t>
            </a:r>
            <a:r>
              <a:rPr lang="en-US" altLang="zh-TW" sz="2200" dirty="0">
                <a:solidFill>
                  <a:srgbClr val="FF0000"/>
                </a:solidFill>
              </a:rPr>
              <a:t> is Hamiltonian connected if and only if </a:t>
            </a:r>
            <a:r>
              <a:rPr lang="en-US" altLang="zh-TW" sz="2200" i="1" dirty="0">
                <a:solidFill>
                  <a:srgbClr val="FF0000"/>
                </a:solidFill>
              </a:rPr>
              <a:t>n</a:t>
            </a:r>
            <a:r>
              <a:rPr lang="en-US" altLang="zh-TW" sz="2200" dirty="0">
                <a:solidFill>
                  <a:srgbClr val="FF0000"/>
                </a:solidFill>
              </a:rPr>
              <a:t> is odd and Hamiltonian </a:t>
            </a:r>
            <a:r>
              <a:rPr lang="en-US" altLang="zh-TW" sz="2200" dirty="0" err="1">
                <a:solidFill>
                  <a:srgbClr val="FF0000"/>
                </a:solidFill>
              </a:rPr>
              <a:t>laceable</a:t>
            </a:r>
            <a:r>
              <a:rPr lang="en-US" altLang="zh-TW" sz="2200" dirty="0">
                <a:solidFill>
                  <a:srgbClr val="FF0000"/>
                </a:solidFill>
              </a:rPr>
              <a:t> if and only if </a:t>
            </a:r>
            <a:r>
              <a:rPr lang="en-US" altLang="zh-TW" sz="2200" i="1" dirty="0">
                <a:solidFill>
                  <a:srgbClr val="FF0000"/>
                </a:solidFill>
              </a:rPr>
              <a:t>n</a:t>
            </a:r>
            <a:r>
              <a:rPr lang="en-US" altLang="zh-TW" sz="2200" dirty="0">
                <a:solidFill>
                  <a:srgbClr val="FF0000"/>
                </a:solidFill>
              </a:rPr>
              <a:t> is even</a:t>
            </a:r>
            <a:r>
              <a:rPr lang="en-US" altLang="zh-TW" sz="2200" dirty="0"/>
              <a:t>.</a:t>
            </a:r>
          </a:p>
          <a:p>
            <a:pPr algn="just"/>
            <a:endParaRPr lang="en-US" altLang="zh-TW" sz="2200" dirty="0"/>
          </a:p>
        </p:txBody>
      </p:sp>
    </p:spTree>
    <p:extLst>
      <p:ext uri="{BB962C8B-B14F-4D97-AF65-F5344CB8AC3E}">
        <p14:creationId xmlns:p14="http://schemas.microsoft.com/office/powerpoint/2010/main" val="1161418254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739545" y="1412972"/>
            <a:ext cx="8229600" cy="4525963"/>
          </a:xfrm>
        </p:spPr>
        <p:txBody>
          <a:bodyPr/>
          <a:lstStyle/>
          <a:p>
            <a:endParaRPr lang="zh-TW" altLang="en-US" dirty="0"/>
          </a:p>
        </p:txBody>
      </p:sp>
      <p:grpSp>
        <p:nvGrpSpPr>
          <p:cNvPr id="4" name="群組 3"/>
          <p:cNvGrpSpPr/>
          <p:nvPr/>
        </p:nvGrpSpPr>
        <p:grpSpPr>
          <a:xfrm>
            <a:off x="4168805" y="2837273"/>
            <a:ext cx="4446488" cy="3168352"/>
            <a:chOff x="107505" y="1052736"/>
            <a:chExt cx="8406927" cy="4896544"/>
          </a:xfrm>
        </p:grpSpPr>
        <p:sp>
          <p:nvSpPr>
            <p:cNvPr id="5" name="橢圓 4"/>
            <p:cNvSpPr/>
            <p:nvPr/>
          </p:nvSpPr>
          <p:spPr>
            <a:xfrm>
              <a:off x="2411760" y="2420888"/>
              <a:ext cx="504056" cy="50405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" name="橢圓 5"/>
            <p:cNvSpPr/>
            <p:nvPr/>
          </p:nvSpPr>
          <p:spPr>
            <a:xfrm>
              <a:off x="395536" y="4725144"/>
              <a:ext cx="504056" cy="50405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" name="橢圓 6"/>
            <p:cNvSpPr/>
            <p:nvPr/>
          </p:nvSpPr>
          <p:spPr>
            <a:xfrm>
              <a:off x="2411760" y="4725144"/>
              <a:ext cx="504056" cy="50405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" name="橢圓 7"/>
            <p:cNvSpPr/>
            <p:nvPr/>
          </p:nvSpPr>
          <p:spPr>
            <a:xfrm>
              <a:off x="395536" y="2420888"/>
              <a:ext cx="504056" cy="50405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9" name="橢圓 8"/>
            <p:cNvSpPr/>
            <p:nvPr/>
          </p:nvSpPr>
          <p:spPr>
            <a:xfrm>
              <a:off x="1187624" y="1412776"/>
              <a:ext cx="504056" cy="50405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" name="橢圓 9"/>
            <p:cNvSpPr/>
            <p:nvPr/>
          </p:nvSpPr>
          <p:spPr>
            <a:xfrm>
              <a:off x="1187624" y="3717032"/>
              <a:ext cx="504056" cy="50405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" name="橢圓 10"/>
            <p:cNvSpPr/>
            <p:nvPr/>
          </p:nvSpPr>
          <p:spPr>
            <a:xfrm>
              <a:off x="3275856" y="3717032"/>
              <a:ext cx="504056" cy="50405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2" name="橢圓 11"/>
            <p:cNvSpPr/>
            <p:nvPr/>
          </p:nvSpPr>
          <p:spPr>
            <a:xfrm>
              <a:off x="7164288" y="5085184"/>
              <a:ext cx="504056" cy="50405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3" name="橢圓 12"/>
            <p:cNvSpPr/>
            <p:nvPr/>
          </p:nvSpPr>
          <p:spPr>
            <a:xfrm>
              <a:off x="4932040" y="5085184"/>
              <a:ext cx="504056" cy="50405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" name="橢圓 13"/>
            <p:cNvSpPr/>
            <p:nvPr/>
          </p:nvSpPr>
          <p:spPr>
            <a:xfrm>
              <a:off x="4932040" y="2779490"/>
              <a:ext cx="504056" cy="50405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" name="橢圓 14"/>
            <p:cNvSpPr/>
            <p:nvPr/>
          </p:nvSpPr>
          <p:spPr>
            <a:xfrm>
              <a:off x="7164288" y="2779490"/>
              <a:ext cx="504056" cy="50405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6" name="橢圓 15"/>
            <p:cNvSpPr/>
            <p:nvPr/>
          </p:nvSpPr>
          <p:spPr>
            <a:xfrm>
              <a:off x="3275856" y="1412776"/>
              <a:ext cx="504056" cy="50405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7" name="橢圓 16"/>
            <p:cNvSpPr/>
            <p:nvPr/>
          </p:nvSpPr>
          <p:spPr>
            <a:xfrm>
              <a:off x="7956376" y="4077072"/>
              <a:ext cx="504056" cy="50405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8" name="橢圓 17"/>
            <p:cNvSpPr/>
            <p:nvPr/>
          </p:nvSpPr>
          <p:spPr>
            <a:xfrm>
              <a:off x="5796136" y="4077072"/>
              <a:ext cx="504056" cy="50405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9" name="橢圓 18"/>
            <p:cNvSpPr/>
            <p:nvPr/>
          </p:nvSpPr>
          <p:spPr>
            <a:xfrm>
              <a:off x="5796136" y="1772816"/>
              <a:ext cx="504056" cy="50405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0" name="橢圓 19"/>
            <p:cNvSpPr/>
            <p:nvPr/>
          </p:nvSpPr>
          <p:spPr>
            <a:xfrm>
              <a:off x="7956376" y="1772816"/>
              <a:ext cx="504056" cy="50405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cxnSp>
          <p:nvCxnSpPr>
            <p:cNvPr id="21" name="直線接點 20"/>
            <p:cNvCxnSpPr>
              <a:stCxn id="19" idx="0"/>
              <a:endCxn id="20" idx="0"/>
            </p:cNvCxnSpPr>
            <p:nvPr/>
          </p:nvCxnSpPr>
          <p:spPr>
            <a:xfrm>
              <a:off x="6048164" y="1772816"/>
              <a:ext cx="2160240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線接點 21"/>
            <p:cNvCxnSpPr>
              <a:stCxn id="14" idx="0"/>
              <a:endCxn id="15" idx="0"/>
            </p:cNvCxnSpPr>
            <p:nvPr/>
          </p:nvCxnSpPr>
          <p:spPr>
            <a:xfrm>
              <a:off x="5184068" y="2779490"/>
              <a:ext cx="2232248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線接點 22"/>
            <p:cNvCxnSpPr>
              <a:stCxn id="18" idx="0"/>
              <a:endCxn id="17" idx="0"/>
            </p:cNvCxnSpPr>
            <p:nvPr/>
          </p:nvCxnSpPr>
          <p:spPr>
            <a:xfrm>
              <a:off x="6048164" y="4077072"/>
              <a:ext cx="2160240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線接點 23"/>
            <p:cNvCxnSpPr>
              <a:stCxn id="13" idx="0"/>
              <a:endCxn id="12" idx="0"/>
            </p:cNvCxnSpPr>
            <p:nvPr/>
          </p:nvCxnSpPr>
          <p:spPr>
            <a:xfrm>
              <a:off x="5184068" y="5085184"/>
              <a:ext cx="2232248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線接點 24"/>
            <p:cNvCxnSpPr>
              <a:stCxn id="9" idx="0"/>
              <a:endCxn id="16" idx="0"/>
            </p:cNvCxnSpPr>
            <p:nvPr/>
          </p:nvCxnSpPr>
          <p:spPr>
            <a:xfrm>
              <a:off x="1439652" y="1412776"/>
              <a:ext cx="2088232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線接點 25"/>
            <p:cNvCxnSpPr>
              <a:stCxn id="8" idx="0"/>
              <a:endCxn id="5" idx="0"/>
            </p:cNvCxnSpPr>
            <p:nvPr/>
          </p:nvCxnSpPr>
          <p:spPr>
            <a:xfrm>
              <a:off x="647564" y="2420888"/>
              <a:ext cx="2016224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線接點 26"/>
            <p:cNvCxnSpPr>
              <a:stCxn id="10" idx="0"/>
              <a:endCxn id="11" idx="0"/>
            </p:cNvCxnSpPr>
            <p:nvPr/>
          </p:nvCxnSpPr>
          <p:spPr>
            <a:xfrm>
              <a:off x="1439652" y="3717032"/>
              <a:ext cx="2088232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線接點 27"/>
            <p:cNvCxnSpPr>
              <a:stCxn id="6" idx="0"/>
              <a:endCxn id="7" idx="0"/>
            </p:cNvCxnSpPr>
            <p:nvPr/>
          </p:nvCxnSpPr>
          <p:spPr>
            <a:xfrm>
              <a:off x="647564" y="4725144"/>
              <a:ext cx="2016224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線接點 28"/>
            <p:cNvCxnSpPr>
              <a:stCxn id="14" idx="6"/>
              <a:endCxn id="13" idx="6"/>
            </p:cNvCxnSpPr>
            <p:nvPr/>
          </p:nvCxnSpPr>
          <p:spPr>
            <a:xfrm>
              <a:off x="5436096" y="3031518"/>
              <a:ext cx="0" cy="2305694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線接點 29"/>
            <p:cNvCxnSpPr>
              <a:stCxn id="19" idx="6"/>
              <a:endCxn id="18" idx="6"/>
            </p:cNvCxnSpPr>
            <p:nvPr/>
          </p:nvCxnSpPr>
          <p:spPr>
            <a:xfrm>
              <a:off x="6300192" y="2024844"/>
              <a:ext cx="0" cy="2304256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線接點 30"/>
            <p:cNvCxnSpPr>
              <a:stCxn id="20" idx="6"/>
              <a:endCxn id="17" idx="6"/>
            </p:cNvCxnSpPr>
            <p:nvPr/>
          </p:nvCxnSpPr>
          <p:spPr>
            <a:xfrm>
              <a:off x="8460432" y="2024844"/>
              <a:ext cx="0" cy="2304256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線接點 31"/>
            <p:cNvCxnSpPr>
              <a:stCxn id="15" idx="6"/>
              <a:endCxn id="12" idx="6"/>
            </p:cNvCxnSpPr>
            <p:nvPr/>
          </p:nvCxnSpPr>
          <p:spPr>
            <a:xfrm>
              <a:off x="7668344" y="3031518"/>
              <a:ext cx="0" cy="2305694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線接點 32"/>
            <p:cNvCxnSpPr>
              <a:stCxn id="16" idx="6"/>
              <a:endCxn id="11" idx="6"/>
            </p:cNvCxnSpPr>
            <p:nvPr/>
          </p:nvCxnSpPr>
          <p:spPr>
            <a:xfrm>
              <a:off x="3779912" y="1664804"/>
              <a:ext cx="0" cy="2304256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線接點 33"/>
            <p:cNvCxnSpPr>
              <a:stCxn id="5" idx="6"/>
              <a:endCxn id="7" idx="6"/>
            </p:cNvCxnSpPr>
            <p:nvPr/>
          </p:nvCxnSpPr>
          <p:spPr>
            <a:xfrm>
              <a:off x="2915816" y="2672916"/>
              <a:ext cx="0" cy="2304256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線接點 34"/>
            <p:cNvCxnSpPr>
              <a:stCxn id="9" idx="6"/>
              <a:endCxn id="10" idx="6"/>
            </p:cNvCxnSpPr>
            <p:nvPr/>
          </p:nvCxnSpPr>
          <p:spPr>
            <a:xfrm>
              <a:off x="1691680" y="1664804"/>
              <a:ext cx="0" cy="2304256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線接點 35"/>
            <p:cNvCxnSpPr>
              <a:stCxn id="8" idx="6"/>
              <a:endCxn id="6" idx="6"/>
            </p:cNvCxnSpPr>
            <p:nvPr/>
          </p:nvCxnSpPr>
          <p:spPr>
            <a:xfrm>
              <a:off x="899592" y="2672916"/>
              <a:ext cx="0" cy="2304256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線接點 36"/>
            <p:cNvCxnSpPr>
              <a:stCxn id="44" idx="0"/>
              <a:endCxn id="20" idx="2"/>
            </p:cNvCxnSpPr>
            <p:nvPr/>
          </p:nvCxnSpPr>
          <p:spPr>
            <a:xfrm flipV="1">
              <a:off x="3290724" y="2024844"/>
              <a:ext cx="4665652" cy="214216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弧形 37"/>
            <p:cNvSpPr/>
            <p:nvPr/>
          </p:nvSpPr>
          <p:spPr>
            <a:xfrm rot="5400000">
              <a:off x="-248945" y="3798683"/>
              <a:ext cx="2428986" cy="1008112"/>
            </a:xfrm>
            <a:prstGeom prst="arc">
              <a:avLst>
                <a:gd name="adj1" fmla="val 15747890"/>
                <a:gd name="adj2" fmla="val 1157246"/>
              </a:avLst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9" name="弧形 38"/>
            <p:cNvSpPr/>
            <p:nvPr/>
          </p:nvSpPr>
          <p:spPr>
            <a:xfrm rot="5400000">
              <a:off x="1781768" y="3770959"/>
              <a:ext cx="2448000" cy="1044000"/>
            </a:xfrm>
            <a:prstGeom prst="arc">
              <a:avLst>
                <a:gd name="adj1" fmla="val 15747890"/>
                <a:gd name="adj2" fmla="val 1157246"/>
              </a:avLst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40" name="弧形 39"/>
            <p:cNvSpPr/>
            <p:nvPr/>
          </p:nvSpPr>
          <p:spPr>
            <a:xfrm rot="5400000">
              <a:off x="4269525" y="1787258"/>
              <a:ext cx="2538288" cy="1069243"/>
            </a:xfrm>
            <a:prstGeom prst="arc">
              <a:avLst>
                <a:gd name="adj1" fmla="val 15747890"/>
                <a:gd name="adj2" fmla="val 1157246"/>
              </a:avLst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41" name="弧形 40"/>
            <p:cNvSpPr/>
            <p:nvPr/>
          </p:nvSpPr>
          <p:spPr>
            <a:xfrm rot="5400000">
              <a:off x="4297809" y="4107631"/>
              <a:ext cx="2428986" cy="1071724"/>
            </a:xfrm>
            <a:prstGeom prst="arc">
              <a:avLst>
                <a:gd name="adj1" fmla="val 15747890"/>
                <a:gd name="adj2" fmla="val 1157246"/>
              </a:avLst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vert="horz" lIns="91440" tIns="45720" rIns="91440" bIns="45720" rtlCol="0">
              <a:normAutofit/>
            </a:bodyPr>
            <a:lstStyle/>
            <a:p>
              <a:pPr marL="342900" indent="-342900">
                <a:spcBef>
                  <a:spcPct val="20000"/>
                </a:spcBef>
                <a:buFont typeface="Arial" pitchFamily="34" charset="0"/>
                <a:buChar char="•"/>
              </a:pPr>
              <a:endParaRPr lang="zh-TW" altLang="en-US" sz="2200"/>
            </a:p>
          </p:txBody>
        </p:sp>
        <p:sp>
          <p:nvSpPr>
            <p:cNvPr id="42" name="弧形 41"/>
            <p:cNvSpPr/>
            <p:nvPr/>
          </p:nvSpPr>
          <p:spPr>
            <a:xfrm rot="5400000">
              <a:off x="6525859" y="4139437"/>
              <a:ext cx="2428986" cy="1008112"/>
            </a:xfrm>
            <a:prstGeom prst="arc">
              <a:avLst>
                <a:gd name="adj1" fmla="val 15747890"/>
                <a:gd name="adj2" fmla="val 1157246"/>
              </a:avLst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vert="horz" lIns="91440" tIns="45720" rIns="91440" bIns="45720" rtlCol="0">
              <a:normAutofit/>
            </a:bodyPr>
            <a:lstStyle/>
            <a:p>
              <a:pPr marL="342900" indent="-342900">
                <a:spcBef>
                  <a:spcPct val="20000"/>
                </a:spcBef>
                <a:buFont typeface="Arial" pitchFamily="34" charset="0"/>
                <a:buChar char="•"/>
              </a:pPr>
              <a:endParaRPr lang="zh-TW" altLang="en-US" sz="2200"/>
            </a:p>
          </p:txBody>
        </p:sp>
        <p:sp>
          <p:nvSpPr>
            <p:cNvPr id="43" name="弧形 42"/>
            <p:cNvSpPr/>
            <p:nvPr/>
          </p:nvSpPr>
          <p:spPr>
            <a:xfrm rot="5400000">
              <a:off x="6494425" y="1877045"/>
              <a:ext cx="2455850" cy="972108"/>
            </a:xfrm>
            <a:prstGeom prst="arc">
              <a:avLst>
                <a:gd name="adj1" fmla="val 15747890"/>
                <a:gd name="adj2" fmla="val 1157246"/>
              </a:avLst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44" name="弧形 43"/>
            <p:cNvSpPr/>
            <p:nvPr/>
          </p:nvSpPr>
          <p:spPr>
            <a:xfrm rot="16200000">
              <a:off x="3024252" y="1628029"/>
              <a:ext cx="575215" cy="648072"/>
            </a:xfrm>
            <a:prstGeom prst="arc">
              <a:avLst>
                <a:gd name="adj1" fmla="val 11052724"/>
                <a:gd name="adj2" fmla="val 21259563"/>
              </a:avLst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45" name="弧形 44"/>
            <p:cNvSpPr/>
            <p:nvPr/>
          </p:nvSpPr>
          <p:spPr>
            <a:xfrm rot="16200000">
              <a:off x="936020" y="1626856"/>
              <a:ext cx="575215" cy="648072"/>
            </a:xfrm>
            <a:prstGeom prst="arc">
              <a:avLst>
                <a:gd name="adj1" fmla="val 10597011"/>
                <a:gd name="adj2" fmla="val 21259563"/>
              </a:avLst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cxnSp>
          <p:nvCxnSpPr>
            <p:cNvPr id="46" name="直線接點 45"/>
            <p:cNvCxnSpPr>
              <a:stCxn id="45" idx="0"/>
              <a:endCxn id="19" idx="2"/>
            </p:cNvCxnSpPr>
            <p:nvPr/>
          </p:nvCxnSpPr>
          <p:spPr>
            <a:xfrm flipV="1">
              <a:off x="1240607" y="2024844"/>
              <a:ext cx="4555529" cy="213261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弧形 46"/>
            <p:cNvSpPr/>
            <p:nvPr/>
          </p:nvSpPr>
          <p:spPr>
            <a:xfrm rot="16200000">
              <a:off x="-8867" y="2789287"/>
              <a:ext cx="880816" cy="648071"/>
            </a:xfrm>
            <a:prstGeom prst="arc">
              <a:avLst>
                <a:gd name="adj1" fmla="val 10597011"/>
                <a:gd name="adj2" fmla="val 21259563"/>
              </a:avLst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cxnSp>
          <p:nvCxnSpPr>
            <p:cNvPr id="48" name="直線接點 47"/>
            <p:cNvCxnSpPr>
              <a:stCxn id="47" idx="0"/>
              <a:endCxn id="14" idx="2"/>
            </p:cNvCxnSpPr>
            <p:nvPr/>
          </p:nvCxnSpPr>
          <p:spPr>
            <a:xfrm flipV="1">
              <a:off x="457493" y="3031518"/>
              <a:ext cx="4474547" cy="520798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弧形 48"/>
            <p:cNvSpPr/>
            <p:nvPr/>
          </p:nvSpPr>
          <p:spPr>
            <a:xfrm rot="16200000">
              <a:off x="-53564" y="5138242"/>
              <a:ext cx="970210" cy="648070"/>
            </a:xfrm>
            <a:prstGeom prst="arc">
              <a:avLst>
                <a:gd name="adj1" fmla="val 10776763"/>
                <a:gd name="adj2" fmla="val 21259563"/>
              </a:avLst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0" name="弧形 49"/>
            <p:cNvSpPr/>
            <p:nvPr/>
          </p:nvSpPr>
          <p:spPr>
            <a:xfrm rot="16200000">
              <a:off x="917594" y="3951057"/>
              <a:ext cx="612068" cy="648071"/>
            </a:xfrm>
            <a:prstGeom prst="arc">
              <a:avLst>
                <a:gd name="adj1" fmla="val 10597011"/>
                <a:gd name="adj2" fmla="val 21259563"/>
              </a:avLst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1" name="弧形 50"/>
            <p:cNvSpPr/>
            <p:nvPr/>
          </p:nvSpPr>
          <p:spPr>
            <a:xfrm rot="16200000">
              <a:off x="3005825" y="3951057"/>
              <a:ext cx="612069" cy="648072"/>
            </a:xfrm>
            <a:prstGeom prst="arc">
              <a:avLst>
                <a:gd name="adj1" fmla="val 10597011"/>
                <a:gd name="adj2" fmla="val 21259563"/>
              </a:avLst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2" name="弧形 51"/>
            <p:cNvSpPr/>
            <p:nvPr/>
          </p:nvSpPr>
          <p:spPr>
            <a:xfrm rot="16200000">
              <a:off x="1961710" y="5139190"/>
              <a:ext cx="972109" cy="648070"/>
            </a:xfrm>
            <a:prstGeom prst="arc">
              <a:avLst>
                <a:gd name="adj1" fmla="val 10597011"/>
                <a:gd name="adj2" fmla="val 21259563"/>
              </a:avLst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cxnSp>
          <p:nvCxnSpPr>
            <p:cNvPr id="53" name="直線接點 52"/>
            <p:cNvCxnSpPr>
              <a:stCxn id="51" idx="0"/>
              <a:endCxn id="17" idx="2"/>
            </p:cNvCxnSpPr>
            <p:nvPr/>
          </p:nvCxnSpPr>
          <p:spPr>
            <a:xfrm flipV="1">
              <a:off x="3329923" y="4329100"/>
              <a:ext cx="4626453" cy="251552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線接點 53"/>
            <p:cNvCxnSpPr>
              <a:stCxn id="50" idx="0"/>
              <a:endCxn id="18" idx="2"/>
            </p:cNvCxnSpPr>
            <p:nvPr/>
          </p:nvCxnSpPr>
          <p:spPr>
            <a:xfrm flipV="1">
              <a:off x="1241692" y="4329100"/>
              <a:ext cx="4554444" cy="251551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線接點 54"/>
            <p:cNvCxnSpPr>
              <a:stCxn id="52" idx="0"/>
            </p:cNvCxnSpPr>
            <p:nvPr/>
          </p:nvCxnSpPr>
          <p:spPr>
            <a:xfrm>
              <a:off x="2476386" y="5947380"/>
              <a:ext cx="4327862" cy="19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線接點 55"/>
            <p:cNvCxnSpPr>
              <a:stCxn id="49" idx="0"/>
              <a:endCxn id="13" idx="2"/>
            </p:cNvCxnSpPr>
            <p:nvPr/>
          </p:nvCxnSpPr>
          <p:spPr>
            <a:xfrm flipV="1">
              <a:off x="434820" y="5337212"/>
              <a:ext cx="4497220" cy="610145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線接點 56"/>
            <p:cNvCxnSpPr>
              <a:endCxn id="12" idx="2"/>
            </p:cNvCxnSpPr>
            <p:nvPr/>
          </p:nvCxnSpPr>
          <p:spPr>
            <a:xfrm flipV="1">
              <a:off x="6804248" y="5337212"/>
              <a:ext cx="360040" cy="612068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弧形 57"/>
            <p:cNvSpPr/>
            <p:nvPr/>
          </p:nvSpPr>
          <p:spPr>
            <a:xfrm rot="16200000">
              <a:off x="1971608" y="2861043"/>
              <a:ext cx="952314" cy="648069"/>
            </a:xfrm>
            <a:prstGeom prst="arc">
              <a:avLst>
                <a:gd name="adj1" fmla="val 10597011"/>
                <a:gd name="adj2" fmla="val 21259563"/>
              </a:avLst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cxnSp>
          <p:nvCxnSpPr>
            <p:cNvPr id="59" name="直線接點 58"/>
            <p:cNvCxnSpPr>
              <a:stCxn id="58" idx="0"/>
            </p:cNvCxnSpPr>
            <p:nvPr/>
          </p:nvCxnSpPr>
          <p:spPr>
            <a:xfrm flipV="1">
              <a:off x="2475808" y="3629429"/>
              <a:ext cx="4400710" cy="3002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線接點 59"/>
            <p:cNvCxnSpPr>
              <a:endCxn id="15" idx="2"/>
            </p:cNvCxnSpPr>
            <p:nvPr/>
          </p:nvCxnSpPr>
          <p:spPr>
            <a:xfrm flipV="1">
              <a:off x="6876256" y="3031518"/>
              <a:ext cx="288032" cy="593718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橢圓 60"/>
            <p:cNvSpPr/>
            <p:nvPr/>
          </p:nvSpPr>
          <p:spPr>
            <a:xfrm>
              <a:off x="1403648" y="1358776"/>
              <a:ext cx="108000" cy="108000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2" name="橢圓 61"/>
            <p:cNvSpPr/>
            <p:nvPr/>
          </p:nvSpPr>
          <p:spPr>
            <a:xfrm>
              <a:off x="3239864" y="1610804"/>
              <a:ext cx="108000" cy="108000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3" name="橢圓 62"/>
            <p:cNvSpPr/>
            <p:nvPr/>
          </p:nvSpPr>
          <p:spPr>
            <a:xfrm>
              <a:off x="1403648" y="1862832"/>
              <a:ext cx="108000" cy="108000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4" name="橢圓 63"/>
            <p:cNvSpPr/>
            <p:nvPr/>
          </p:nvSpPr>
          <p:spPr>
            <a:xfrm>
              <a:off x="1637680" y="1609284"/>
              <a:ext cx="108000" cy="10800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5" name="橢圓 64"/>
            <p:cNvSpPr/>
            <p:nvPr/>
          </p:nvSpPr>
          <p:spPr>
            <a:xfrm>
              <a:off x="1133692" y="1610804"/>
              <a:ext cx="108000" cy="10800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6" name="橢圓 65"/>
            <p:cNvSpPr/>
            <p:nvPr/>
          </p:nvSpPr>
          <p:spPr>
            <a:xfrm>
              <a:off x="341536" y="2636912"/>
              <a:ext cx="108000" cy="108000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7" name="橢圓 66"/>
            <p:cNvSpPr/>
            <p:nvPr/>
          </p:nvSpPr>
          <p:spPr>
            <a:xfrm>
              <a:off x="3491881" y="1372047"/>
              <a:ext cx="108000" cy="10800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8" name="橢圓 67"/>
            <p:cNvSpPr/>
            <p:nvPr/>
          </p:nvSpPr>
          <p:spPr>
            <a:xfrm>
              <a:off x="593564" y="2870944"/>
              <a:ext cx="108000" cy="10800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9" name="橢圓 68"/>
            <p:cNvSpPr/>
            <p:nvPr/>
          </p:nvSpPr>
          <p:spPr>
            <a:xfrm>
              <a:off x="827584" y="2618914"/>
              <a:ext cx="108000" cy="108000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0" name="橢圓 69"/>
            <p:cNvSpPr/>
            <p:nvPr/>
          </p:nvSpPr>
          <p:spPr>
            <a:xfrm>
              <a:off x="593564" y="2366888"/>
              <a:ext cx="108000" cy="10800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1" name="橢圓 70"/>
            <p:cNvSpPr/>
            <p:nvPr/>
          </p:nvSpPr>
          <p:spPr>
            <a:xfrm>
              <a:off x="3725912" y="1609284"/>
              <a:ext cx="108000" cy="108000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2" name="橢圓 71"/>
            <p:cNvSpPr/>
            <p:nvPr/>
          </p:nvSpPr>
          <p:spPr>
            <a:xfrm>
              <a:off x="3498622" y="1862832"/>
              <a:ext cx="108000" cy="10800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3" name="橢圓 72"/>
            <p:cNvSpPr/>
            <p:nvPr/>
          </p:nvSpPr>
          <p:spPr>
            <a:xfrm>
              <a:off x="2365716" y="2636912"/>
              <a:ext cx="108000" cy="10800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4" name="橢圓 73"/>
            <p:cNvSpPr/>
            <p:nvPr/>
          </p:nvSpPr>
          <p:spPr>
            <a:xfrm>
              <a:off x="2843808" y="2636912"/>
              <a:ext cx="108000" cy="10800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5" name="橢圓 74"/>
            <p:cNvSpPr/>
            <p:nvPr/>
          </p:nvSpPr>
          <p:spPr>
            <a:xfrm>
              <a:off x="341536" y="4933291"/>
              <a:ext cx="108000" cy="10800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6" name="橢圓 75"/>
            <p:cNvSpPr/>
            <p:nvPr/>
          </p:nvSpPr>
          <p:spPr>
            <a:xfrm>
              <a:off x="827584" y="4923170"/>
              <a:ext cx="108000" cy="10800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7" name="橢圓 76"/>
            <p:cNvSpPr/>
            <p:nvPr/>
          </p:nvSpPr>
          <p:spPr>
            <a:xfrm>
              <a:off x="4878040" y="2960960"/>
              <a:ext cx="108000" cy="10800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8" name="橢圓 77"/>
            <p:cNvSpPr/>
            <p:nvPr/>
          </p:nvSpPr>
          <p:spPr>
            <a:xfrm>
              <a:off x="2627784" y="2871713"/>
              <a:ext cx="108000" cy="108000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9" name="橢圓 78"/>
            <p:cNvSpPr/>
            <p:nvPr/>
          </p:nvSpPr>
          <p:spPr>
            <a:xfrm>
              <a:off x="588628" y="4671144"/>
              <a:ext cx="108000" cy="108000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0" name="橢圓 79"/>
            <p:cNvSpPr/>
            <p:nvPr/>
          </p:nvSpPr>
          <p:spPr>
            <a:xfrm>
              <a:off x="588628" y="5175200"/>
              <a:ext cx="108000" cy="108000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1" name="橢圓 80"/>
            <p:cNvSpPr/>
            <p:nvPr/>
          </p:nvSpPr>
          <p:spPr>
            <a:xfrm>
              <a:off x="1637680" y="3915060"/>
              <a:ext cx="108000" cy="108000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2" name="橢圓 81"/>
            <p:cNvSpPr/>
            <p:nvPr/>
          </p:nvSpPr>
          <p:spPr>
            <a:xfrm>
              <a:off x="2627784" y="2348880"/>
              <a:ext cx="108000" cy="108000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3" name="橢圓 82"/>
            <p:cNvSpPr/>
            <p:nvPr/>
          </p:nvSpPr>
          <p:spPr>
            <a:xfrm>
              <a:off x="2627784" y="4671144"/>
              <a:ext cx="108000" cy="10800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4" name="橢圓 83"/>
            <p:cNvSpPr/>
            <p:nvPr/>
          </p:nvSpPr>
          <p:spPr>
            <a:xfrm>
              <a:off x="1403648" y="4149080"/>
              <a:ext cx="108000" cy="10800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5" name="橢圓 84"/>
            <p:cNvSpPr/>
            <p:nvPr/>
          </p:nvSpPr>
          <p:spPr>
            <a:xfrm>
              <a:off x="1385652" y="3663032"/>
              <a:ext cx="108000" cy="10800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6" name="橢圓 85"/>
            <p:cNvSpPr/>
            <p:nvPr/>
          </p:nvSpPr>
          <p:spPr>
            <a:xfrm>
              <a:off x="2862000" y="4941168"/>
              <a:ext cx="108000" cy="108000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7" name="橢圓 86"/>
            <p:cNvSpPr/>
            <p:nvPr/>
          </p:nvSpPr>
          <p:spPr>
            <a:xfrm>
              <a:off x="2339764" y="4936441"/>
              <a:ext cx="108000" cy="108000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8" name="橢圓 87"/>
            <p:cNvSpPr/>
            <p:nvPr/>
          </p:nvSpPr>
          <p:spPr>
            <a:xfrm>
              <a:off x="1133624" y="3918806"/>
              <a:ext cx="108000" cy="108000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9" name="橢圓 88"/>
            <p:cNvSpPr/>
            <p:nvPr/>
          </p:nvSpPr>
          <p:spPr>
            <a:xfrm>
              <a:off x="3725751" y="3922552"/>
              <a:ext cx="108000" cy="10800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90" name="橢圓 89"/>
            <p:cNvSpPr/>
            <p:nvPr/>
          </p:nvSpPr>
          <p:spPr>
            <a:xfrm>
              <a:off x="3221856" y="3918806"/>
              <a:ext cx="108000" cy="10800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91" name="橢圓 90"/>
            <p:cNvSpPr/>
            <p:nvPr/>
          </p:nvSpPr>
          <p:spPr>
            <a:xfrm>
              <a:off x="2629430" y="5178946"/>
              <a:ext cx="108000" cy="10800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92" name="橢圓 91"/>
            <p:cNvSpPr/>
            <p:nvPr/>
          </p:nvSpPr>
          <p:spPr>
            <a:xfrm>
              <a:off x="3464914" y="4161313"/>
              <a:ext cx="108000" cy="108000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93" name="橢圓 92"/>
            <p:cNvSpPr/>
            <p:nvPr/>
          </p:nvSpPr>
          <p:spPr>
            <a:xfrm>
              <a:off x="3464914" y="3663032"/>
              <a:ext cx="108000" cy="108000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94" name="橢圓 93"/>
            <p:cNvSpPr/>
            <p:nvPr/>
          </p:nvSpPr>
          <p:spPr>
            <a:xfrm>
              <a:off x="7615113" y="5265216"/>
              <a:ext cx="108000" cy="10800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95" name="橢圓 94"/>
            <p:cNvSpPr/>
            <p:nvPr/>
          </p:nvSpPr>
          <p:spPr>
            <a:xfrm>
              <a:off x="7110288" y="5265216"/>
              <a:ext cx="108000" cy="10800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96" name="橢圓 95"/>
            <p:cNvSpPr/>
            <p:nvPr/>
          </p:nvSpPr>
          <p:spPr>
            <a:xfrm>
              <a:off x="5148064" y="5533182"/>
              <a:ext cx="108000" cy="10800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97" name="橢圓 96"/>
            <p:cNvSpPr/>
            <p:nvPr/>
          </p:nvSpPr>
          <p:spPr>
            <a:xfrm>
              <a:off x="8406432" y="1952848"/>
              <a:ext cx="108000" cy="10800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98" name="橢圓 97"/>
            <p:cNvSpPr/>
            <p:nvPr/>
          </p:nvSpPr>
          <p:spPr>
            <a:xfrm>
              <a:off x="7902376" y="1952848"/>
              <a:ext cx="108000" cy="10800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99" name="橢圓 98"/>
            <p:cNvSpPr/>
            <p:nvPr/>
          </p:nvSpPr>
          <p:spPr>
            <a:xfrm>
              <a:off x="5994164" y="1700808"/>
              <a:ext cx="108000" cy="10800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0" name="橢圓 99"/>
            <p:cNvSpPr/>
            <p:nvPr/>
          </p:nvSpPr>
          <p:spPr>
            <a:xfrm>
              <a:off x="6012160" y="2213879"/>
              <a:ext cx="108000" cy="10800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1" name="橢圓 100"/>
            <p:cNvSpPr/>
            <p:nvPr/>
          </p:nvSpPr>
          <p:spPr>
            <a:xfrm>
              <a:off x="5382096" y="2960960"/>
              <a:ext cx="108000" cy="10800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2" name="橢圓 101"/>
            <p:cNvSpPr/>
            <p:nvPr/>
          </p:nvSpPr>
          <p:spPr>
            <a:xfrm>
              <a:off x="7362316" y="5516959"/>
              <a:ext cx="108000" cy="108000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3" name="橢圓 102"/>
            <p:cNvSpPr/>
            <p:nvPr/>
          </p:nvSpPr>
          <p:spPr>
            <a:xfrm>
              <a:off x="7362316" y="5044441"/>
              <a:ext cx="108000" cy="108000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4" name="橢圓 103"/>
            <p:cNvSpPr/>
            <p:nvPr/>
          </p:nvSpPr>
          <p:spPr>
            <a:xfrm>
              <a:off x="8154404" y="2229298"/>
              <a:ext cx="108000" cy="108000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5" name="橢圓 104"/>
            <p:cNvSpPr/>
            <p:nvPr/>
          </p:nvSpPr>
          <p:spPr>
            <a:xfrm>
              <a:off x="8154404" y="1700808"/>
              <a:ext cx="108000" cy="108000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6" name="橢圓 105"/>
            <p:cNvSpPr/>
            <p:nvPr/>
          </p:nvSpPr>
          <p:spPr>
            <a:xfrm>
              <a:off x="6246192" y="1952848"/>
              <a:ext cx="108000" cy="108000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7" name="橢圓 106"/>
            <p:cNvSpPr/>
            <p:nvPr/>
          </p:nvSpPr>
          <p:spPr>
            <a:xfrm>
              <a:off x="5742136" y="1952848"/>
              <a:ext cx="108000" cy="108000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8" name="橢圓 107"/>
            <p:cNvSpPr/>
            <p:nvPr/>
          </p:nvSpPr>
          <p:spPr>
            <a:xfrm>
              <a:off x="5130000" y="3237917"/>
              <a:ext cx="108000" cy="108000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9" name="橢圓 108"/>
            <p:cNvSpPr/>
            <p:nvPr/>
          </p:nvSpPr>
          <p:spPr>
            <a:xfrm>
              <a:off x="5130068" y="2725490"/>
              <a:ext cx="108000" cy="108000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0" name="橢圓 109"/>
            <p:cNvSpPr/>
            <p:nvPr/>
          </p:nvSpPr>
          <p:spPr>
            <a:xfrm>
              <a:off x="5382096" y="5265216"/>
              <a:ext cx="108000" cy="108000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1" name="橢圓 110"/>
            <p:cNvSpPr/>
            <p:nvPr/>
          </p:nvSpPr>
          <p:spPr>
            <a:xfrm>
              <a:off x="4872600" y="5265216"/>
              <a:ext cx="108000" cy="108000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2" name="橢圓 111"/>
            <p:cNvSpPr/>
            <p:nvPr/>
          </p:nvSpPr>
          <p:spPr>
            <a:xfrm>
              <a:off x="5148064" y="5041614"/>
              <a:ext cx="108000" cy="10800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3" name="橢圓 112"/>
            <p:cNvSpPr/>
            <p:nvPr/>
          </p:nvSpPr>
          <p:spPr>
            <a:xfrm>
              <a:off x="8177076" y="4517686"/>
              <a:ext cx="108000" cy="10800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4" name="橢圓 113"/>
            <p:cNvSpPr/>
            <p:nvPr/>
          </p:nvSpPr>
          <p:spPr>
            <a:xfrm>
              <a:off x="8172400" y="4023060"/>
              <a:ext cx="108000" cy="10800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5" name="橢圓 114"/>
            <p:cNvSpPr/>
            <p:nvPr/>
          </p:nvSpPr>
          <p:spPr>
            <a:xfrm>
              <a:off x="7364434" y="3228715"/>
              <a:ext cx="108000" cy="10800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6" name="橢圓 115"/>
            <p:cNvSpPr/>
            <p:nvPr/>
          </p:nvSpPr>
          <p:spPr>
            <a:xfrm>
              <a:off x="7364127" y="2726914"/>
              <a:ext cx="108000" cy="10800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7" name="橢圓 116"/>
            <p:cNvSpPr/>
            <p:nvPr/>
          </p:nvSpPr>
          <p:spPr>
            <a:xfrm>
              <a:off x="6246192" y="4269600"/>
              <a:ext cx="108000" cy="10800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8" name="橢圓 117"/>
            <p:cNvSpPr/>
            <p:nvPr/>
          </p:nvSpPr>
          <p:spPr>
            <a:xfrm>
              <a:off x="5749776" y="4269760"/>
              <a:ext cx="108000" cy="10800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9" name="橢圓 118"/>
            <p:cNvSpPr/>
            <p:nvPr/>
          </p:nvSpPr>
          <p:spPr>
            <a:xfrm>
              <a:off x="7902376" y="4274232"/>
              <a:ext cx="108000" cy="108000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20" name="橢圓 119"/>
            <p:cNvSpPr/>
            <p:nvPr/>
          </p:nvSpPr>
          <p:spPr>
            <a:xfrm>
              <a:off x="8388000" y="4274232"/>
              <a:ext cx="108000" cy="108000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21" name="橢圓 120"/>
            <p:cNvSpPr/>
            <p:nvPr/>
          </p:nvSpPr>
          <p:spPr>
            <a:xfrm>
              <a:off x="7602909" y="2978944"/>
              <a:ext cx="108000" cy="108000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22" name="橢圓 121"/>
            <p:cNvSpPr/>
            <p:nvPr/>
          </p:nvSpPr>
          <p:spPr>
            <a:xfrm>
              <a:off x="7110288" y="2977518"/>
              <a:ext cx="108000" cy="108000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23" name="橢圓 122"/>
            <p:cNvSpPr/>
            <p:nvPr/>
          </p:nvSpPr>
          <p:spPr>
            <a:xfrm>
              <a:off x="5994164" y="4530038"/>
              <a:ext cx="108000" cy="108000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24" name="橢圓 123"/>
            <p:cNvSpPr/>
            <p:nvPr/>
          </p:nvSpPr>
          <p:spPr>
            <a:xfrm>
              <a:off x="5994164" y="4026806"/>
              <a:ext cx="108000" cy="108000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169" name="群組 168"/>
          <p:cNvGrpSpPr/>
          <p:nvPr/>
        </p:nvGrpSpPr>
        <p:grpSpPr>
          <a:xfrm>
            <a:off x="432964" y="138613"/>
            <a:ext cx="3876664" cy="3316026"/>
            <a:chOff x="1853705" y="1688192"/>
            <a:chExt cx="5634327" cy="4675128"/>
          </a:xfrm>
        </p:grpSpPr>
        <p:sp>
          <p:nvSpPr>
            <p:cNvPr id="170" name="弧形 169"/>
            <p:cNvSpPr/>
            <p:nvPr/>
          </p:nvSpPr>
          <p:spPr>
            <a:xfrm rot="16200000">
              <a:off x="5076032" y="2091741"/>
              <a:ext cx="2196000" cy="2628000"/>
            </a:xfrm>
            <a:prstGeom prst="arc">
              <a:avLst>
                <a:gd name="adj1" fmla="val 15825612"/>
                <a:gd name="adj2" fmla="val 21521227"/>
              </a:avLst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grpSp>
          <p:nvGrpSpPr>
            <p:cNvPr id="171" name="群組 170"/>
            <p:cNvGrpSpPr/>
            <p:nvPr/>
          </p:nvGrpSpPr>
          <p:grpSpPr>
            <a:xfrm>
              <a:off x="1853705" y="1688192"/>
              <a:ext cx="5152559" cy="4675128"/>
              <a:chOff x="1853705" y="1688192"/>
              <a:chExt cx="5152559" cy="4675128"/>
            </a:xfrm>
          </p:grpSpPr>
          <p:sp>
            <p:nvSpPr>
              <p:cNvPr id="172" name="等腰三角形 171"/>
              <p:cNvSpPr/>
              <p:nvPr/>
            </p:nvSpPr>
            <p:spPr>
              <a:xfrm>
                <a:off x="1907704" y="5733256"/>
                <a:ext cx="792088" cy="576064"/>
              </a:xfrm>
              <a:prstGeom prst="triangle">
                <a:avLst/>
              </a:prstGeom>
              <a:solidFill>
                <a:schemeClr val="bg1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73" name="等腰三角形 172"/>
              <p:cNvSpPr/>
              <p:nvPr/>
            </p:nvSpPr>
            <p:spPr>
              <a:xfrm>
                <a:off x="6156176" y="4509120"/>
                <a:ext cx="792088" cy="576064"/>
              </a:xfrm>
              <a:prstGeom prst="triangle">
                <a:avLst/>
              </a:prstGeom>
              <a:solidFill>
                <a:schemeClr val="bg1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74" name="等腰三角形 173"/>
              <p:cNvSpPr/>
              <p:nvPr/>
            </p:nvSpPr>
            <p:spPr>
              <a:xfrm>
                <a:off x="3203848" y="4509120"/>
                <a:ext cx="792088" cy="576064"/>
              </a:xfrm>
              <a:prstGeom prst="triangle">
                <a:avLst/>
              </a:prstGeom>
              <a:solidFill>
                <a:schemeClr val="bg1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75" name="等腰三角形 174"/>
              <p:cNvSpPr/>
              <p:nvPr/>
            </p:nvSpPr>
            <p:spPr>
              <a:xfrm>
                <a:off x="1907704" y="2996952"/>
                <a:ext cx="792088" cy="576064"/>
              </a:xfrm>
              <a:prstGeom prst="triangle">
                <a:avLst/>
              </a:prstGeom>
              <a:solidFill>
                <a:schemeClr val="bg1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76" name="等腰三角形 175"/>
              <p:cNvSpPr/>
              <p:nvPr/>
            </p:nvSpPr>
            <p:spPr>
              <a:xfrm>
                <a:off x="3203848" y="1742192"/>
                <a:ext cx="792088" cy="576064"/>
              </a:xfrm>
              <a:prstGeom prst="triangle">
                <a:avLst/>
              </a:prstGeom>
              <a:solidFill>
                <a:schemeClr val="bg1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77" name="等腰三角形 176"/>
              <p:cNvSpPr/>
              <p:nvPr/>
            </p:nvSpPr>
            <p:spPr>
              <a:xfrm>
                <a:off x="4860032" y="2996952"/>
                <a:ext cx="792088" cy="576064"/>
              </a:xfrm>
              <a:prstGeom prst="triangle">
                <a:avLst/>
              </a:prstGeom>
              <a:solidFill>
                <a:schemeClr val="bg1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78" name="等腰三角形 177"/>
              <p:cNvSpPr/>
              <p:nvPr/>
            </p:nvSpPr>
            <p:spPr>
              <a:xfrm>
                <a:off x="6156176" y="1742192"/>
                <a:ext cx="792088" cy="576064"/>
              </a:xfrm>
              <a:prstGeom prst="triangle">
                <a:avLst/>
              </a:prstGeom>
              <a:solidFill>
                <a:schemeClr val="bg1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79" name="等腰三角形 178"/>
              <p:cNvSpPr/>
              <p:nvPr/>
            </p:nvSpPr>
            <p:spPr>
              <a:xfrm>
                <a:off x="4860032" y="5733256"/>
                <a:ext cx="792088" cy="576064"/>
              </a:xfrm>
              <a:prstGeom prst="triangle">
                <a:avLst/>
              </a:prstGeom>
              <a:solidFill>
                <a:schemeClr val="bg1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cxnSp>
            <p:nvCxnSpPr>
              <p:cNvPr id="180" name="直線接點 179"/>
              <p:cNvCxnSpPr>
                <a:stCxn id="176" idx="0"/>
                <a:endCxn id="178" idx="0"/>
              </p:cNvCxnSpPr>
              <p:nvPr/>
            </p:nvCxnSpPr>
            <p:spPr>
              <a:xfrm>
                <a:off x="3599892" y="1742192"/>
                <a:ext cx="2952328" cy="0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1" name="直線接點 180"/>
              <p:cNvCxnSpPr>
                <a:stCxn id="175" idx="0"/>
                <a:endCxn id="177" idx="0"/>
              </p:cNvCxnSpPr>
              <p:nvPr/>
            </p:nvCxnSpPr>
            <p:spPr>
              <a:xfrm>
                <a:off x="2303748" y="2996952"/>
                <a:ext cx="2952328" cy="0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2" name="直線接點 181"/>
              <p:cNvCxnSpPr>
                <a:stCxn id="174" idx="0"/>
                <a:endCxn id="173" idx="0"/>
              </p:cNvCxnSpPr>
              <p:nvPr/>
            </p:nvCxnSpPr>
            <p:spPr>
              <a:xfrm>
                <a:off x="3599892" y="4509120"/>
                <a:ext cx="2952328" cy="0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3" name="直線接點 182"/>
              <p:cNvCxnSpPr>
                <a:stCxn id="172" idx="0"/>
                <a:endCxn id="179" idx="0"/>
              </p:cNvCxnSpPr>
              <p:nvPr/>
            </p:nvCxnSpPr>
            <p:spPr>
              <a:xfrm>
                <a:off x="2303748" y="5733256"/>
                <a:ext cx="2952328" cy="0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4" name="直線接點 183"/>
              <p:cNvCxnSpPr>
                <a:stCxn id="175" idx="4"/>
                <a:endCxn id="172" idx="4"/>
              </p:cNvCxnSpPr>
              <p:nvPr/>
            </p:nvCxnSpPr>
            <p:spPr>
              <a:xfrm>
                <a:off x="2699792" y="3573016"/>
                <a:ext cx="0" cy="2736304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5" name="直線接點 184"/>
              <p:cNvCxnSpPr>
                <a:stCxn id="176" idx="4"/>
                <a:endCxn id="174" idx="4"/>
              </p:cNvCxnSpPr>
              <p:nvPr/>
            </p:nvCxnSpPr>
            <p:spPr>
              <a:xfrm>
                <a:off x="3995936" y="2318256"/>
                <a:ext cx="0" cy="2766928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6" name="直線接點 185"/>
              <p:cNvCxnSpPr>
                <a:stCxn id="177" idx="4"/>
                <a:endCxn id="179" idx="4"/>
              </p:cNvCxnSpPr>
              <p:nvPr/>
            </p:nvCxnSpPr>
            <p:spPr>
              <a:xfrm>
                <a:off x="5652120" y="3573016"/>
                <a:ext cx="0" cy="2736304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7" name="直線接點 186"/>
              <p:cNvCxnSpPr>
                <a:stCxn id="178" idx="4"/>
                <a:endCxn id="173" idx="4"/>
              </p:cNvCxnSpPr>
              <p:nvPr/>
            </p:nvCxnSpPr>
            <p:spPr>
              <a:xfrm>
                <a:off x="6948264" y="2318256"/>
                <a:ext cx="0" cy="2766928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8" name="弧形 187"/>
              <p:cNvSpPr/>
              <p:nvPr/>
            </p:nvSpPr>
            <p:spPr>
              <a:xfrm rot="16200000">
                <a:off x="2123705" y="2097120"/>
                <a:ext cx="2196000" cy="2628000"/>
              </a:xfrm>
              <a:prstGeom prst="arc">
                <a:avLst>
                  <a:gd name="adj1" fmla="val 15825612"/>
                  <a:gd name="adj2" fmla="val 21521227"/>
                </a:avLst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89" name="橢圓 188"/>
              <p:cNvSpPr/>
              <p:nvPr/>
            </p:nvSpPr>
            <p:spPr>
              <a:xfrm>
                <a:off x="3545892" y="4464000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90" name="橢圓 189"/>
              <p:cNvSpPr/>
              <p:nvPr/>
            </p:nvSpPr>
            <p:spPr>
              <a:xfrm>
                <a:off x="1870136" y="6255320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91" name="橢圓 190"/>
              <p:cNvSpPr/>
              <p:nvPr/>
            </p:nvSpPr>
            <p:spPr>
              <a:xfrm>
                <a:off x="6498220" y="4455120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92" name="橢圓 191"/>
              <p:cNvSpPr/>
              <p:nvPr/>
            </p:nvSpPr>
            <p:spPr>
              <a:xfrm>
                <a:off x="5202076" y="2942952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93" name="橢圓 192"/>
              <p:cNvSpPr/>
              <p:nvPr/>
            </p:nvSpPr>
            <p:spPr>
              <a:xfrm>
                <a:off x="2249748" y="2942952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94" name="橢圓 193"/>
              <p:cNvSpPr/>
              <p:nvPr/>
            </p:nvSpPr>
            <p:spPr>
              <a:xfrm>
                <a:off x="3941936" y="2268000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95" name="橢圓 194"/>
              <p:cNvSpPr/>
              <p:nvPr/>
            </p:nvSpPr>
            <p:spPr>
              <a:xfrm>
                <a:off x="3545892" y="1688192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96" name="橢圓 195"/>
              <p:cNvSpPr/>
              <p:nvPr/>
            </p:nvSpPr>
            <p:spPr>
              <a:xfrm>
                <a:off x="6501600" y="1688192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97" name="橢圓 196"/>
              <p:cNvSpPr/>
              <p:nvPr/>
            </p:nvSpPr>
            <p:spPr>
              <a:xfrm>
                <a:off x="5202076" y="5679256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98" name="橢圓 197"/>
              <p:cNvSpPr/>
              <p:nvPr/>
            </p:nvSpPr>
            <p:spPr>
              <a:xfrm>
                <a:off x="3167705" y="2259119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99" name="橢圓 198"/>
              <p:cNvSpPr/>
              <p:nvPr/>
            </p:nvSpPr>
            <p:spPr>
              <a:xfrm>
                <a:off x="2249748" y="5679256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200" name="橢圓 199"/>
              <p:cNvSpPr/>
              <p:nvPr/>
            </p:nvSpPr>
            <p:spPr>
              <a:xfrm>
                <a:off x="2645792" y="3518523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201" name="橢圓 200"/>
              <p:cNvSpPr/>
              <p:nvPr/>
            </p:nvSpPr>
            <p:spPr>
              <a:xfrm>
                <a:off x="1853705" y="3519016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202" name="橢圓 201"/>
              <p:cNvSpPr/>
              <p:nvPr/>
            </p:nvSpPr>
            <p:spPr>
              <a:xfrm>
                <a:off x="6898264" y="2276872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203" name="橢圓 202"/>
              <p:cNvSpPr/>
              <p:nvPr/>
            </p:nvSpPr>
            <p:spPr>
              <a:xfrm>
                <a:off x="6120032" y="2264256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204" name="橢圓 203"/>
              <p:cNvSpPr/>
              <p:nvPr/>
            </p:nvSpPr>
            <p:spPr>
              <a:xfrm>
                <a:off x="6120032" y="5021014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205" name="橢圓 204"/>
              <p:cNvSpPr/>
              <p:nvPr/>
            </p:nvSpPr>
            <p:spPr>
              <a:xfrm>
                <a:off x="2649113" y="6255320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206" name="橢圓 205"/>
              <p:cNvSpPr/>
              <p:nvPr/>
            </p:nvSpPr>
            <p:spPr>
              <a:xfrm>
                <a:off x="3941936" y="5021014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207" name="橢圓 206"/>
              <p:cNvSpPr/>
              <p:nvPr/>
            </p:nvSpPr>
            <p:spPr>
              <a:xfrm>
                <a:off x="3149848" y="5025415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208" name="橢圓 207"/>
              <p:cNvSpPr/>
              <p:nvPr/>
            </p:nvSpPr>
            <p:spPr>
              <a:xfrm>
                <a:off x="4806032" y="6255320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209" name="橢圓 208"/>
              <p:cNvSpPr/>
              <p:nvPr/>
            </p:nvSpPr>
            <p:spPr>
              <a:xfrm>
                <a:off x="4818019" y="3519508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210" name="橢圓 209"/>
              <p:cNvSpPr/>
              <p:nvPr/>
            </p:nvSpPr>
            <p:spPr>
              <a:xfrm>
                <a:off x="5598120" y="6255320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211" name="橢圓 210"/>
              <p:cNvSpPr/>
              <p:nvPr/>
            </p:nvSpPr>
            <p:spPr>
              <a:xfrm>
                <a:off x="6875654" y="5020820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212" name="橢圓 211"/>
              <p:cNvSpPr/>
              <p:nvPr/>
            </p:nvSpPr>
            <p:spPr>
              <a:xfrm>
                <a:off x="5604265" y="3518523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</p:grpSp>
      <p:sp>
        <p:nvSpPr>
          <p:cNvPr id="125" name="文字方塊 124"/>
          <p:cNvSpPr txBox="1"/>
          <p:nvPr/>
        </p:nvSpPr>
        <p:spPr>
          <a:xfrm>
            <a:off x="4389119" y="2592581"/>
            <a:ext cx="9685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(0000,0)</a:t>
            </a:r>
            <a:endParaRPr lang="zh-TW" altLang="en-US" dirty="0"/>
          </a:p>
        </p:txBody>
      </p:sp>
      <p:sp>
        <p:nvSpPr>
          <p:cNvPr id="213" name="文字方塊 212"/>
          <p:cNvSpPr txBox="1"/>
          <p:nvPr/>
        </p:nvSpPr>
        <p:spPr>
          <a:xfrm>
            <a:off x="5710597" y="2546610"/>
            <a:ext cx="9685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(0001,0)</a:t>
            </a:r>
            <a:endParaRPr lang="zh-TW" altLang="en-US" dirty="0"/>
          </a:p>
        </p:txBody>
      </p:sp>
      <p:sp>
        <p:nvSpPr>
          <p:cNvPr id="214" name="文字方塊 213"/>
          <p:cNvSpPr txBox="1"/>
          <p:nvPr/>
        </p:nvSpPr>
        <p:spPr>
          <a:xfrm>
            <a:off x="3725269" y="3091135"/>
            <a:ext cx="9685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(0000,1)</a:t>
            </a:r>
            <a:endParaRPr lang="zh-TW" altLang="en-US" dirty="0"/>
          </a:p>
        </p:txBody>
      </p:sp>
      <p:sp>
        <p:nvSpPr>
          <p:cNvPr id="215" name="文字方塊 214"/>
          <p:cNvSpPr txBox="1"/>
          <p:nvPr/>
        </p:nvSpPr>
        <p:spPr>
          <a:xfrm>
            <a:off x="6286296" y="3195147"/>
            <a:ext cx="9685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(0010,1)</a:t>
            </a:r>
            <a:endParaRPr lang="zh-TW" altLang="en-US" dirty="0"/>
          </a:p>
        </p:txBody>
      </p:sp>
      <p:sp>
        <p:nvSpPr>
          <p:cNvPr id="126" name="手繪多邊形: 圖案 125"/>
          <p:cNvSpPr/>
          <p:nvPr/>
        </p:nvSpPr>
        <p:spPr>
          <a:xfrm>
            <a:off x="4473809" y="3436671"/>
            <a:ext cx="392763" cy="809881"/>
          </a:xfrm>
          <a:custGeom>
            <a:avLst/>
            <a:gdLst>
              <a:gd name="connsiteX0" fmla="*/ 0 w 392763"/>
              <a:gd name="connsiteY0" fmla="*/ 613691 h 809881"/>
              <a:gd name="connsiteX1" fmla="*/ 190245 w 392763"/>
              <a:gd name="connsiteY1" fmla="*/ 773251 h 809881"/>
              <a:gd name="connsiteX2" fmla="*/ 392763 w 392763"/>
              <a:gd name="connsiteY2" fmla="*/ 0 h 809881"/>
              <a:gd name="connsiteX3" fmla="*/ 392763 w 392763"/>
              <a:gd name="connsiteY3" fmla="*/ 0 h 809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2763" h="809881">
                <a:moveTo>
                  <a:pt x="0" y="613691"/>
                </a:moveTo>
                <a:cubicBezTo>
                  <a:pt x="62392" y="744612"/>
                  <a:pt x="124784" y="875533"/>
                  <a:pt x="190245" y="773251"/>
                </a:cubicBezTo>
                <a:cubicBezTo>
                  <a:pt x="255706" y="670969"/>
                  <a:pt x="392763" y="0"/>
                  <a:pt x="392763" y="0"/>
                </a:cubicBezTo>
                <a:lnTo>
                  <a:pt x="392763" y="0"/>
                </a:lnTo>
              </a:path>
            </a:pathLst>
          </a:cu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16" name="文字方塊 215"/>
          <p:cNvSpPr txBox="1"/>
          <p:nvPr/>
        </p:nvSpPr>
        <p:spPr>
          <a:xfrm>
            <a:off x="4448895" y="3360996"/>
            <a:ext cx="9685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(0000,2)</a:t>
            </a:r>
            <a:endParaRPr lang="zh-TW" altLang="en-US" dirty="0"/>
          </a:p>
        </p:txBody>
      </p:sp>
      <p:sp>
        <p:nvSpPr>
          <p:cNvPr id="217" name="文字方塊 216"/>
          <p:cNvSpPr txBox="1"/>
          <p:nvPr/>
        </p:nvSpPr>
        <p:spPr>
          <a:xfrm>
            <a:off x="3768144" y="3998719"/>
            <a:ext cx="9685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(0100,2)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029894265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/>
          </a:bodyPr>
          <a:lstStyle/>
          <a:p>
            <a:pPr algn="just"/>
            <a:r>
              <a:rPr lang="en-US" altLang="zh-TW" sz="2200" dirty="0"/>
              <a:t>Assume that </a:t>
            </a:r>
            <a:r>
              <a:rPr lang="en-US" altLang="zh-TW" sz="2200" i="1" dirty="0"/>
              <a:t>m </a:t>
            </a:r>
            <a:r>
              <a:rPr lang="en-US" altLang="zh-TW" sz="2200" dirty="0"/>
              <a:t>and </a:t>
            </a:r>
            <a:r>
              <a:rPr lang="en-US" altLang="zh-TW" sz="2200" i="1" dirty="0"/>
              <a:t>n </a:t>
            </a:r>
            <a:r>
              <a:rPr lang="en-US" altLang="zh-TW" sz="2200" dirty="0"/>
              <a:t>are positive integers where </a:t>
            </a:r>
            <a:r>
              <a:rPr lang="en-US" altLang="zh-TW" sz="2200" i="1" dirty="0"/>
              <a:t>n </a:t>
            </a:r>
            <a:r>
              <a:rPr lang="en-US" altLang="zh-TW" sz="2200" dirty="0"/>
              <a:t>is even. Let </a:t>
            </a:r>
            <a:r>
              <a:rPr lang="en-US" altLang="zh-TW" sz="2200" i="1" dirty="0"/>
              <a:t>d </a:t>
            </a:r>
            <a:r>
              <a:rPr lang="en-US" altLang="zh-TW" sz="2200" dirty="0"/>
              <a:t>be any integer such that </a:t>
            </a:r>
            <a:r>
              <a:rPr lang="en-US" altLang="zh-TW" sz="2200" i="1" dirty="0"/>
              <a:t>(m </a:t>
            </a:r>
            <a:r>
              <a:rPr lang="en-US" altLang="zh-TW" sz="2200" dirty="0"/>
              <a:t>− </a:t>
            </a:r>
            <a:r>
              <a:rPr lang="en-US" altLang="zh-TW" sz="2200" i="1" dirty="0"/>
              <a:t>d) </a:t>
            </a:r>
            <a:r>
              <a:rPr lang="en-US" altLang="zh-TW" sz="2200" dirty="0"/>
              <a:t>is an even number. The </a:t>
            </a:r>
            <a:r>
              <a:rPr lang="en-US" altLang="zh-TW" sz="2200" i="1" dirty="0">
                <a:solidFill>
                  <a:srgbClr val="FF0000"/>
                </a:solidFill>
              </a:rPr>
              <a:t>generalized honeycomb rectangular torus</a:t>
            </a:r>
            <a:r>
              <a:rPr lang="en-US" altLang="zh-TW" sz="2200" i="1" dirty="0"/>
              <a:t> </a:t>
            </a:r>
            <a:r>
              <a:rPr lang="en-US" altLang="zh-TW" sz="2200" dirty="0"/>
              <a:t>GHT</a:t>
            </a:r>
            <a:r>
              <a:rPr lang="en-US" altLang="zh-TW" sz="2200" i="1" dirty="0"/>
              <a:t>(</a:t>
            </a:r>
            <a:r>
              <a:rPr lang="en-US" altLang="zh-TW" sz="2200" i="1" dirty="0" err="1"/>
              <a:t>m,n</a:t>
            </a:r>
            <a:r>
              <a:rPr lang="en-US" altLang="zh-TW" sz="2200" i="1" dirty="0"/>
              <a:t>, d), </a:t>
            </a:r>
            <a:r>
              <a:rPr lang="en-US" altLang="zh-TW" sz="2200" dirty="0"/>
              <a:t>proposed by Cho and Hsu [2], is the graph with the node set {</a:t>
            </a:r>
            <a:r>
              <a:rPr lang="en-US" altLang="zh-TW" sz="2200" i="1" dirty="0"/>
              <a:t>(</a:t>
            </a:r>
            <a:r>
              <a:rPr lang="en-US" altLang="zh-TW" sz="2200" i="1" dirty="0" err="1"/>
              <a:t>i</a:t>
            </a:r>
            <a:r>
              <a:rPr lang="en-US" altLang="zh-TW" sz="2200" i="1" dirty="0"/>
              <a:t>, j ) </a:t>
            </a:r>
            <a:r>
              <a:rPr lang="en-US" altLang="zh-TW" sz="2200" dirty="0"/>
              <a:t>| 0 </a:t>
            </a:r>
            <a:r>
              <a:rPr lang="en-US" altLang="zh-TW" sz="2200" dirty="0">
                <a:sym typeface="Symbol"/>
              </a:rPr>
              <a:t></a:t>
            </a:r>
            <a:r>
              <a:rPr lang="en-US" altLang="zh-TW" sz="2200" dirty="0"/>
              <a:t> </a:t>
            </a:r>
            <a:r>
              <a:rPr lang="en-US" altLang="zh-TW" sz="2200" i="1" dirty="0" err="1"/>
              <a:t>i</a:t>
            </a:r>
            <a:r>
              <a:rPr lang="en-US" altLang="zh-TW" sz="2200" i="1" dirty="0"/>
              <a:t> &lt;m, </a:t>
            </a:r>
            <a:r>
              <a:rPr lang="en-US" altLang="zh-TW" sz="2200" dirty="0"/>
              <a:t>0 </a:t>
            </a:r>
            <a:r>
              <a:rPr lang="en-US" altLang="zh-TW" sz="2200" i="1" dirty="0"/>
              <a:t>j &lt; n </a:t>
            </a:r>
            <a:r>
              <a:rPr lang="en-US" altLang="zh-TW" sz="2200" dirty="0"/>
              <a:t>} such that </a:t>
            </a:r>
            <a:r>
              <a:rPr lang="en-US" altLang="zh-TW" sz="2200" i="1" dirty="0"/>
              <a:t>(</a:t>
            </a:r>
            <a:r>
              <a:rPr lang="en-US" altLang="zh-TW" sz="2200" i="1" dirty="0" err="1"/>
              <a:t>i</a:t>
            </a:r>
            <a:r>
              <a:rPr lang="en-US" altLang="zh-TW" sz="2200" i="1" dirty="0"/>
              <a:t>, j) </a:t>
            </a:r>
            <a:r>
              <a:rPr lang="en-US" altLang="zh-TW" sz="2200" dirty="0"/>
              <a:t>and </a:t>
            </a:r>
            <a:r>
              <a:rPr lang="en-US" altLang="zh-TW" sz="2200" i="1" dirty="0"/>
              <a:t>(k, l) </a:t>
            </a:r>
            <a:r>
              <a:rPr lang="en-US" altLang="zh-TW" sz="2200" dirty="0"/>
              <a:t>are adjacent if they satisfy one of the following conditions:</a:t>
            </a:r>
          </a:p>
          <a:p>
            <a:pPr algn="just"/>
            <a:r>
              <a:rPr lang="da-DK" altLang="zh-TW" sz="2200" dirty="0"/>
              <a:t>(1) </a:t>
            </a:r>
            <a:r>
              <a:rPr lang="da-DK" altLang="zh-TW" sz="2200" i="1" dirty="0"/>
              <a:t>i </a:t>
            </a:r>
            <a:r>
              <a:rPr lang="da-DK" altLang="zh-TW" sz="2200" dirty="0"/>
              <a:t>= </a:t>
            </a:r>
            <a:r>
              <a:rPr lang="da-DK" altLang="zh-TW" sz="2200" i="1" dirty="0"/>
              <a:t>k </a:t>
            </a:r>
            <a:r>
              <a:rPr lang="da-DK" altLang="zh-TW" sz="2200" dirty="0"/>
              <a:t>and </a:t>
            </a:r>
            <a:r>
              <a:rPr lang="da-DK" altLang="zh-TW" sz="2200" i="1" dirty="0"/>
              <a:t>j </a:t>
            </a:r>
            <a:r>
              <a:rPr lang="da-DK" altLang="zh-TW" sz="2200" dirty="0"/>
              <a:t>= </a:t>
            </a:r>
            <a:r>
              <a:rPr lang="da-DK" altLang="zh-TW" sz="2200" i="1" dirty="0"/>
              <a:t>l </a:t>
            </a:r>
            <a:r>
              <a:rPr lang="da-DK" altLang="zh-TW" sz="2200" dirty="0"/>
              <a:t>± 1 </a:t>
            </a:r>
            <a:r>
              <a:rPr lang="da-DK" altLang="zh-TW" sz="2200" i="1" dirty="0"/>
              <a:t>(</a:t>
            </a:r>
            <a:r>
              <a:rPr lang="da-DK" altLang="zh-TW" sz="2200" dirty="0"/>
              <a:t>mod </a:t>
            </a:r>
            <a:r>
              <a:rPr lang="da-DK" altLang="zh-TW" sz="2200" i="1" dirty="0"/>
              <a:t>n)</a:t>
            </a:r>
            <a:r>
              <a:rPr lang="da-DK" altLang="zh-TW" sz="2200" dirty="0"/>
              <a:t>;</a:t>
            </a:r>
          </a:p>
          <a:p>
            <a:pPr algn="just"/>
            <a:r>
              <a:rPr lang="en-US" altLang="zh-TW" sz="2200" dirty="0"/>
              <a:t>(2) </a:t>
            </a:r>
            <a:r>
              <a:rPr lang="en-US" altLang="zh-TW" sz="2200" i="1" dirty="0"/>
              <a:t>j </a:t>
            </a:r>
            <a:r>
              <a:rPr lang="en-US" altLang="zh-TW" sz="2200" dirty="0"/>
              <a:t>= </a:t>
            </a:r>
            <a:r>
              <a:rPr lang="en-US" altLang="zh-TW" sz="2200" i="1" dirty="0"/>
              <a:t>l </a:t>
            </a:r>
            <a:r>
              <a:rPr lang="en-US" altLang="zh-TW" sz="2200" dirty="0"/>
              <a:t>and </a:t>
            </a:r>
            <a:r>
              <a:rPr lang="en-US" altLang="zh-TW" sz="2200" i="1" dirty="0"/>
              <a:t>k </a:t>
            </a:r>
            <a:r>
              <a:rPr lang="en-US" altLang="zh-TW" sz="2200" dirty="0"/>
              <a:t>= </a:t>
            </a:r>
            <a:r>
              <a:rPr lang="en-US" altLang="zh-TW" sz="2200" i="1" dirty="0" err="1"/>
              <a:t>i</a:t>
            </a:r>
            <a:r>
              <a:rPr lang="en-US" altLang="zh-TW" sz="2200" i="1" dirty="0"/>
              <a:t> </a:t>
            </a:r>
            <a:r>
              <a:rPr lang="en-US" altLang="zh-TW" sz="2200" dirty="0"/>
              <a:t>− 1 if </a:t>
            </a:r>
            <a:r>
              <a:rPr lang="en-US" altLang="zh-TW" sz="2200" i="1" dirty="0" err="1"/>
              <a:t>i</a:t>
            </a:r>
            <a:r>
              <a:rPr lang="en-US" altLang="zh-TW" sz="2200" i="1" dirty="0"/>
              <a:t> </a:t>
            </a:r>
            <a:r>
              <a:rPr lang="en-US" altLang="zh-TW" sz="2200" dirty="0"/>
              <a:t>+ </a:t>
            </a:r>
            <a:r>
              <a:rPr lang="en-US" altLang="zh-TW" sz="2200" i="1" dirty="0"/>
              <a:t>j </a:t>
            </a:r>
            <a:r>
              <a:rPr lang="en-US" altLang="zh-TW" sz="2200" dirty="0"/>
              <a:t>is even; and</a:t>
            </a:r>
          </a:p>
          <a:p>
            <a:pPr algn="just"/>
            <a:r>
              <a:rPr lang="en-US" altLang="zh-TW" sz="2200" dirty="0"/>
              <a:t>(3) </a:t>
            </a:r>
            <a:r>
              <a:rPr lang="en-US" altLang="zh-TW" sz="2200" i="1" dirty="0" err="1"/>
              <a:t>i</a:t>
            </a:r>
            <a:r>
              <a:rPr lang="en-US" altLang="zh-TW" sz="2200" i="1" dirty="0"/>
              <a:t> </a:t>
            </a:r>
            <a:r>
              <a:rPr lang="en-US" altLang="zh-TW" sz="2200" dirty="0"/>
              <a:t>= 0, </a:t>
            </a:r>
            <a:r>
              <a:rPr lang="en-US" altLang="zh-TW" sz="2200" i="1" dirty="0"/>
              <a:t>k </a:t>
            </a:r>
            <a:r>
              <a:rPr lang="en-US" altLang="zh-TW" sz="2200" dirty="0"/>
              <a:t>= </a:t>
            </a:r>
            <a:r>
              <a:rPr lang="en-US" altLang="zh-TW" sz="2200" i="1" dirty="0"/>
              <a:t>m </a:t>
            </a:r>
            <a:r>
              <a:rPr lang="en-US" altLang="zh-TW" sz="2200" dirty="0"/>
              <a:t>− 1, and </a:t>
            </a:r>
            <a:r>
              <a:rPr lang="en-US" altLang="zh-TW" sz="2200" i="1" dirty="0"/>
              <a:t>l </a:t>
            </a:r>
            <a:r>
              <a:rPr lang="en-US" altLang="zh-TW" sz="2200" dirty="0"/>
              <a:t>= </a:t>
            </a:r>
            <a:r>
              <a:rPr lang="en-US" altLang="zh-TW" sz="2200" i="1" dirty="0"/>
              <a:t>j </a:t>
            </a:r>
            <a:r>
              <a:rPr lang="en-US" altLang="zh-TW" sz="2200" dirty="0"/>
              <a:t>+ </a:t>
            </a:r>
            <a:r>
              <a:rPr lang="en-US" altLang="zh-TW" sz="2200" i="1" dirty="0"/>
              <a:t>d (</a:t>
            </a:r>
            <a:r>
              <a:rPr lang="en-US" altLang="zh-TW" sz="2200" dirty="0"/>
              <a:t>mod </a:t>
            </a:r>
            <a:r>
              <a:rPr lang="en-US" altLang="zh-TW" sz="2200" i="1" dirty="0"/>
              <a:t>n) </a:t>
            </a:r>
            <a:r>
              <a:rPr lang="en-US" altLang="zh-TW" sz="2200" dirty="0"/>
              <a:t>if </a:t>
            </a:r>
            <a:r>
              <a:rPr lang="en-US" altLang="zh-TW" sz="2200" i="1" dirty="0"/>
              <a:t>j </a:t>
            </a:r>
            <a:r>
              <a:rPr lang="en-US" altLang="zh-TW" sz="2200" dirty="0"/>
              <a:t>is even.</a:t>
            </a:r>
          </a:p>
          <a:p>
            <a:pPr algn="just"/>
            <a:r>
              <a:rPr lang="en-US" altLang="zh-TW" sz="2200" dirty="0"/>
              <a:t>For example, the graph in Figure 3-55 is GHT(4,6,0) and the graph in Figure 3-56 is GHT(6,6,0). It is easy to see that any GHT</a:t>
            </a:r>
            <a:r>
              <a:rPr lang="en-US" altLang="zh-TW" sz="2200" i="1" dirty="0"/>
              <a:t>(</a:t>
            </a:r>
            <a:r>
              <a:rPr lang="en-US" altLang="zh-TW" sz="2200" i="1" dirty="0" err="1"/>
              <a:t>m,n</a:t>
            </a:r>
            <a:r>
              <a:rPr lang="en-US" altLang="zh-TW" sz="2200" i="1" dirty="0"/>
              <a:t>, d) </a:t>
            </a:r>
            <a:r>
              <a:rPr lang="en-US" altLang="zh-TW" sz="2200" dirty="0"/>
              <a:t>is a 3-regular bipartite graph. We hypothesize that any GHT</a:t>
            </a:r>
            <a:r>
              <a:rPr lang="en-US" altLang="zh-TW" sz="2200" i="1" dirty="0"/>
              <a:t>(</a:t>
            </a:r>
            <a:r>
              <a:rPr lang="en-US" altLang="zh-TW" sz="2200" i="1" dirty="0" err="1"/>
              <a:t>m,n</a:t>
            </a:r>
            <a:r>
              <a:rPr lang="en-US" altLang="zh-TW" sz="2200" i="1" dirty="0"/>
              <a:t>, d) </a:t>
            </a:r>
            <a:r>
              <a:rPr lang="en-US" altLang="zh-TW" sz="2200" dirty="0"/>
              <a:t>is Hamiltonian </a:t>
            </a:r>
            <a:r>
              <a:rPr lang="en-US" altLang="zh-TW" sz="2200" dirty="0" err="1"/>
              <a:t>laceable</a:t>
            </a:r>
            <a:r>
              <a:rPr lang="en-US" altLang="zh-TW" sz="2200" i="1" dirty="0"/>
              <a:t>.</a:t>
            </a:r>
          </a:p>
          <a:p>
            <a:pPr algn="just"/>
            <a:endParaRPr lang="en-US" altLang="zh-TW" sz="2200" i="1" dirty="0"/>
          </a:p>
          <a:p>
            <a:pPr marL="0" indent="0" algn="just">
              <a:buNone/>
            </a:pPr>
            <a:endParaRPr lang="en-US" altLang="zh-TW" sz="2200" dirty="0"/>
          </a:p>
        </p:txBody>
      </p:sp>
    </p:spTree>
    <p:extLst>
      <p:ext uri="{BB962C8B-B14F-4D97-AF65-F5344CB8AC3E}">
        <p14:creationId xmlns:p14="http://schemas.microsoft.com/office/powerpoint/2010/main" val="982591474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graphicFrame>
        <p:nvGraphicFramePr>
          <p:cNvPr id="4" name="物件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1761716"/>
              </p:ext>
            </p:extLst>
          </p:nvPr>
        </p:nvGraphicFramePr>
        <p:xfrm>
          <a:off x="457200" y="293253"/>
          <a:ext cx="2492296" cy="2436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79" r:id="rId3" imgW="5298480" imgH="5180760" progId="">
                  <p:embed/>
                </p:oleObj>
              </mc:Choice>
              <mc:Fallback>
                <p:oleObj r:id="rId3" imgW="5298480" imgH="5180760" progId="">
                  <p:embed/>
                  <p:pic>
                    <p:nvPicPr>
                      <p:cNvPr id="2" name="物件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293253"/>
                        <a:ext cx="2492296" cy="2436912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物件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2880993"/>
              </p:ext>
            </p:extLst>
          </p:nvPr>
        </p:nvGraphicFramePr>
        <p:xfrm>
          <a:off x="3011598" y="428142"/>
          <a:ext cx="3120803" cy="2344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80" r:id="rId5" imgW="2253240" imgH="1692000" progId="">
                  <p:embed/>
                </p:oleObj>
              </mc:Choice>
              <mc:Fallback>
                <p:oleObj r:id="rId5" imgW="2253240" imgH="1692000" progId="">
                  <p:embed/>
                  <p:pic>
                    <p:nvPicPr>
                      <p:cNvPr id="2" name="物件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11598" y="428142"/>
                        <a:ext cx="3120803" cy="234411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物件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3424773"/>
              </p:ext>
            </p:extLst>
          </p:nvPr>
        </p:nvGraphicFramePr>
        <p:xfrm>
          <a:off x="1721285" y="2957032"/>
          <a:ext cx="1574749" cy="37087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81" r:id="rId7" imgW="2171160" imgH="5115240" progId="">
                  <p:embed/>
                </p:oleObj>
              </mc:Choice>
              <mc:Fallback>
                <p:oleObj r:id="rId7" imgW="2171160" imgH="5115240" progId="">
                  <p:embed/>
                  <p:pic>
                    <p:nvPicPr>
                      <p:cNvPr id="7" name="物件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21285" y="2957032"/>
                        <a:ext cx="1574749" cy="370875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物件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9515857"/>
              </p:ext>
            </p:extLst>
          </p:nvPr>
        </p:nvGraphicFramePr>
        <p:xfrm>
          <a:off x="4860032" y="3717032"/>
          <a:ext cx="2952328" cy="24635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82" r:id="rId9" imgW="5293440" imgH="4417920" progId="">
                  <p:embed/>
                </p:oleObj>
              </mc:Choice>
              <mc:Fallback>
                <p:oleObj r:id="rId9" imgW="5293440" imgH="4417920" progId="">
                  <p:embed/>
                  <p:pic>
                    <p:nvPicPr>
                      <p:cNvPr id="2" name="物件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60032" y="3717032"/>
                        <a:ext cx="2952328" cy="246351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02345784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" name="群組 326"/>
          <p:cNvGrpSpPr/>
          <p:nvPr/>
        </p:nvGrpSpPr>
        <p:grpSpPr>
          <a:xfrm>
            <a:off x="2026019" y="772998"/>
            <a:ext cx="5784340" cy="4963185"/>
            <a:chOff x="2026019" y="772998"/>
            <a:chExt cx="5784340" cy="4963185"/>
          </a:xfrm>
        </p:grpSpPr>
        <p:cxnSp>
          <p:nvCxnSpPr>
            <p:cNvPr id="8" name="直線接點 7"/>
            <p:cNvCxnSpPr/>
            <p:nvPr/>
          </p:nvCxnSpPr>
          <p:spPr>
            <a:xfrm>
              <a:off x="2195736" y="908720"/>
              <a:ext cx="0" cy="6778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線接點 9"/>
            <p:cNvCxnSpPr/>
            <p:nvPr/>
          </p:nvCxnSpPr>
          <p:spPr>
            <a:xfrm>
              <a:off x="3105060" y="908720"/>
              <a:ext cx="0" cy="6778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線接點 13"/>
            <p:cNvCxnSpPr/>
            <p:nvPr/>
          </p:nvCxnSpPr>
          <p:spPr>
            <a:xfrm>
              <a:off x="2195736" y="1586618"/>
              <a:ext cx="90932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線接點 16"/>
            <p:cNvCxnSpPr/>
            <p:nvPr/>
          </p:nvCxnSpPr>
          <p:spPr>
            <a:xfrm>
              <a:off x="2195736" y="1590768"/>
              <a:ext cx="0" cy="6778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線接點 17"/>
            <p:cNvCxnSpPr/>
            <p:nvPr/>
          </p:nvCxnSpPr>
          <p:spPr>
            <a:xfrm>
              <a:off x="3105060" y="1590768"/>
              <a:ext cx="0" cy="6778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線接點 21"/>
            <p:cNvCxnSpPr/>
            <p:nvPr/>
          </p:nvCxnSpPr>
          <p:spPr>
            <a:xfrm>
              <a:off x="2195736" y="2264515"/>
              <a:ext cx="0" cy="6778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線接點 22"/>
            <p:cNvCxnSpPr/>
            <p:nvPr/>
          </p:nvCxnSpPr>
          <p:spPr>
            <a:xfrm>
              <a:off x="3105060" y="2264515"/>
              <a:ext cx="0" cy="6778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線接點 24"/>
            <p:cNvCxnSpPr/>
            <p:nvPr/>
          </p:nvCxnSpPr>
          <p:spPr>
            <a:xfrm>
              <a:off x="2195736" y="2942413"/>
              <a:ext cx="90932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線接點 26"/>
            <p:cNvCxnSpPr/>
            <p:nvPr/>
          </p:nvCxnSpPr>
          <p:spPr>
            <a:xfrm>
              <a:off x="2195736" y="2938262"/>
              <a:ext cx="0" cy="6778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線接點 27"/>
            <p:cNvCxnSpPr/>
            <p:nvPr/>
          </p:nvCxnSpPr>
          <p:spPr>
            <a:xfrm>
              <a:off x="3105060" y="2938262"/>
              <a:ext cx="0" cy="6778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線接點 28"/>
            <p:cNvCxnSpPr/>
            <p:nvPr/>
          </p:nvCxnSpPr>
          <p:spPr>
            <a:xfrm>
              <a:off x="2195736" y="2938262"/>
              <a:ext cx="90932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線接點 31"/>
            <p:cNvCxnSpPr/>
            <p:nvPr/>
          </p:nvCxnSpPr>
          <p:spPr>
            <a:xfrm>
              <a:off x="2195736" y="3612009"/>
              <a:ext cx="0" cy="6778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線接點 32"/>
            <p:cNvCxnSpPr/>
            <p:nvPr/>
          </p:nvCxnSpPr>
          <p:spPr>
            <a:xfrm>
              <a:off x="3105060" y="3612009"/>
              <a:ext cx="0" cy="6778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線接點 34"/>
            <p:cNvCxnSpPr/>
            <p:nvPr/>
          </p:nvCxnSpPr>
          <p:spPr>
            <a:xfrm>
              <a:off x="2195736" y="4289907"/>
              <a:ext cx="90932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線接點 36"/>
            <p:cNvCxnSpPr/>
            <p:nvPr/>
          </p:nvCxnSpPr>
          <p:spPr>
            <a:xfrm>
              <a:off x="2195736" y="4285756"/>
              <a:ext cx="0" cy="6778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線接點 37"/>
            <p:cNvCxnSpPr/>
            <p:nvPr/>
          </p:nvCxnSpPr>
          <p:spPr>
            <a:xfrm>
              <a:off x="3105060" y="4285756"/>
              <a:ext cx="0" cy="6778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線接點 38"/>
            <p:cNvCxnSpPr/>
            <p:nvPr/>
          </p:nvCxnSpPr>
          <p:spPr>
            <a:xfrm>
              <a:off x="2195736" y="4285756"/>
              <a:ext cx="90932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線接點 42"/>
            <p:cNvCxnSpPr/>
            <p:nvPr/>
          </p:nvCxnSpPr>
          <p:spPr>
            <a:xfrm>
              <a:off x="2195736" y="4965945"/>
              <a:ext cx="0" cy="6778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線接點 43"/>
            <p:cNvCxnSpPr/>
            <p:nvPr/>
          </p:nvCxnSpPr>
          <p:spPr>
            <a:xfrm>
              <a:off x="3105060" y="4965945"/>
              <a:ext cx="0" cy="6778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線接點 45"/>
            <p:cNvCxnSpPr/>
            <p:nvPr/>
          </p:nvCxnSpPr>
          <p:spPr>
            <a:xfrm>
              <a:off x="2195736" y="5643843"/>
              <a:ext cx="90932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線接點 79"/>
            <p:cNvCxnSpPr/>
            <p:nvPr/>
          </p:nvCxnSpPr>
          <p:spPr>
            <a:xfrm>
              <a:off x="3104243" y="909649"/>
              <a:ext cx="0" cy="6778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線接點 80"/>
            <p:cNvCxnSpPr/>
            <p:nvPr/>
          </p:nvCxnSpPr>
          <p:spPr>
            <a:xfrm>
              <a:off x="4013567" y="909649"/>
              <a:ext cx="0" cy="6778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線接點 81"/>
            <p:cNvCxnSpPr/>
            <p:nvPr/>
          </p:nvCxnSpPr>
          <p:spPr>
            <a:xfrm>
              <a:off x="3104243" y="909649"/>
              <a:ext cx="90932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線接點 75"/>
            <p:cNvCxnSpPr/>
            <p:nvPr/>
          </p:nvCxnSpPr>
          <p:spPr>
            <a:xfrm>
              <a:off x="3104243" y="1591697"/>
              <a:ext cx="0" cy="6778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線接點 76"/>
            <p:cNvCxnSpPr/>
            <p:nvPr/>
          </p:nvCxnSpPr>
          <p:spPr>
            <a:xfrm>
              <a:off x="4013567" y="1591697"/>
              <a:ext cx="0" cy="6778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線接點 78"/>
            <p:cNvCxnSpPr/>
            <p:nvPr/>
          </p:nvCxnSpPr>
          <p:spPr>
            <a:xfrm>
              <a:off x="3104243" y="2269595"/>
              <a:ext cx="90932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線接點 71"/>
            <p:cNvCxnSpPr/>
            <p:nvPr/>
          </p:nvCxnSpPr>
          <p:spPr>
            <a:xfrm>
              <a:off x="3104243" y="2265444"/>
              <a:ext cx="0" cy="6778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線接點 72"/>
            <p:cNvCxnSpPr/>
            <p:nvPr/>
          </p:nvCxnSpPr>
          <p:spPr>
            <a:xfrm>
              <a:off x="4013567" y="2265444"/>
              <a:ext cx="0" cy="6778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線接點 67"/>
            <p:cNvCxnSpPr/>
            <p:nvPr/>
          </p:nvCxnSpPr>
          <p:spPr>
            <a:xfrm>
              <a:off x="3104243" y="2939191"/>
              <a:ext cx="0" cy="6778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線接點 68"/>
            <p:cNvCxnSpPr/>
            <p:nvPr/>
          </p:nvCxnSpPr>
          <p:spPr>
            <a:xfrm>
              <a:off x="4013567" y="2939191"/>
              <a:ext cx="0" cy="6778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線接點 70"/>
            <p:cNvCxnSpPr/>
            <p:nvPr/>
          </p:nvCxnSpPr>
          <p:spPr>
            <a:xfrm>
              <a:off x="3104243" y="3617089"/>
              <a:ext cx="90932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線接點 63"/>
            <p:cNvCxnSpPr/>
            <p:nvPr/>
          </p:nvCxnSpPr>
          <p:spPr>
            <a:xfrm>
              <a:off x="3104243" y="3612938"/>
              <a:ext cx="0" cy="6778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線接點 64"/>
            <p:cNvCxnSpPr/>
            <p:nvPr/>
          </p:nvCxnSpPr>
          <p:spPr>
            <a:xfrm>
              <a:off x="4013567" y="3612938"/>
              <a:ext cx="0" cy="6778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線接點 59"/>
            <p:cNvCxnSpPr/>
            <p:nvPr/>
          </p:nvCxnSpPr>
          <p:spPr>
            <a:xfrm>
              <a:off x="3104243" y="4286685"/>
              <a:ext cx="0" cy="6778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線接點 60"/>
            <p:cNvCxnSpPr/>
            <p:nvPr/>
          </p:nvCxnSpPr>
          <p:spPr>
            <a:xfrm>
              <a:off x="4013567" y="4286685"/>
              <a:ext cx="0" cy="6778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線接點 62"/>
            <p:cNvCxnSpPr/>
            <p:nvPr/>
          </p:nvCxnSpPr>
          <p:spPr>
            <a:xfrm>
              <a:off x="3104243" y="4964583"/>
              <a:ext cx="90932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線接點 55"/>
            <p:cNvCxnSpPr/>
            <p:nvPr/>
          </p:nvCxnSpPr>
          <p:spPr>
            <a:xfrm>
              <a:off x="3104243" y="4966874"/>
              <a:ext cx="0" cy="6778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線接點 56"/>
            <p:cNvCxnSpPr/>
            <p:nvPr/>
          </p:nvCxnSpPr>
          <p:spPr>
            <a:xfrm>
              <a:off x="4013567" y="4966874"/>
              <a:ext cx="0" cy="6778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線接點 57"/>
            <p:cNvCxnSpPr/>
            <p:nvPr/>
          </p:nvCxnSpPr>
          <p:spPr>
            <a:xfrm>
              <a:off x="3104243" y="4966874"/>
              <a:ext cx="90932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線接點 115"/>
            <p:cNvCxnSpPr/>
            <p:nvPr/>
          </p:nvCxnSpPr>
          <p:spPr>
            <a:xfrm>
              <a:off x="4012750" y="910578"/>
              <a:ext cx="0" cy="6778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線接點 116"/>
            <p:cNvCxnSpPr/>
            <p:nvPr/>
          </p:nvCxnSpPr>
          <p:spPr>
            <a:xfrm>
              <a:off x="4922074" y="910578"/>
              <a:ext cx="0" cy="6778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線接點 118"/>
            <p:cNvCxnSpPr/>
            <p:nvPr/>
          </p:nvCxnSpPr>
          <p:spPr>
            <a:xfrm>
              <a:off x="4012750" y="1588476"/>
              <a:ext cx="90932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線接點 111"/>
            <p:cNvCxnSpPr/>
            <p:nvPr/>
          </p:nvCxnSpPr>
          <p:spPr>
            <a:xfrm>
              <a:off x="4012750" y="1592626"/>
              <a:ext cx="0" cy="6778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線接點 112"/>
            <p:cNvCxnSpPr/>
            <p:nvPr/>
          </p:nvCxnSpPr>
          <p:spPr>
            <a:xfrm>
              <a:off x="4922074" y="1592626"/>
              <a:ext cx="0" cy="6778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線接點 113"/>
            <p:cNvCxnSpPr/>
            <p:nvPr/>
          </p:nvCxnSpPr>
          <p:spPr>
            <a:xfrm>
              <a:off x="4012750" y="1592626"/>
              <a:ext cx="90932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線接點 107"/>
            <p:cNvCxnSpPr/>
            <p:nvPr/>
          </p:nvCxnSpPr>
          <p:spPr>
            <a:xfrm>
              <a:off x="4012750" y="2266373"/>
              <a:ext cx="0" cy="6778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線接點 108"/>
            <p:cNvCxnSpPr/>
            <p:nvPr/>
          </p:nvCxnSpPr>
          <p:spPr>
            <a:xfrm>
              <a:off x="4922074" y="2266373"/>
              <a:ext cx="0" cy="6778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線接點 110"/>
            <p:cNvCxnSpPr/>
            <p:nvPr/>
          </p:nvCxnSpPr>
          <p:spPr>
            <a:xfrm>
              <a:off x="4012750" y="2944271"/>
              <a:ext cx="90932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線接點 103"/>
            <p:cNvCxnSpPr/>
            <p:nvPr/>
          </p:nvCxnSpPr>
          <p:spPr>
            <a:xfrm>
              <a:off x="4012750" y="2940120"/>
              <a:ext cx="0" cy="6778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線接點 104"/>
            <p:cNvCxnSpPr/>
            <p:nvPr/>
          </p:nvCxnSpPr>
          <p:spPr>
            <a:xfrm>
              <a:off x="4922074" y="2940120"/>
              <a:ext cx="0" cy="6778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線接點 105"/>
            <p:cNvCxnSpPr/>
            <p:nvPr/>
          </p:nvCxnSpPr>
          <p:spPr>
            <a:xfrm>
              <a:off x="4012750" y="2940120"/>
              <a:ext cx="90932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線接點 99"/>
            <p:cNvCxnSpPr/>
            <p:nvPr/>
          </p:nvCxnSpPr>
          <p:spPr>
            <a:xfrm>
              <a:off x="4012750" y="3613867"/>
              <a:ext cx="0" cy="6778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線接點 100"/>
            <p:cNvCxnSpPr/>
            <p:nvPr/>
          </p:nvCxnSpPr>
          <p:spPr>
            <a:xfrm>
              <a:off x="4922074" y="3613867"/>
              <a:ext cx="0" cy="6778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線接點 102"/>
            <p:cNvCxnSpPr/>
            <p:nvPr/>
          </p:nvCxnSpPr>
          <p:spPr>
            <a:xfrm>
              <a:off x="4012750" y="4291765"/>
              <a:ext cx="90932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線接點 95"/>
            <p:cNvCxnSpPr/>
            <p:nvPr/>
          </p:nvCxnSpPr>
          <p:spPr>
            <a:xfrm>
              <a:off x="4012750" y="4287614"/>
              <a:ext cx="0" cy="6778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線接點 96"/>
            <p:cNvCxnSpPr/>
            <p:nvPr/>
          </p:nvCxnSpPr>
          <p:spPr>
            <a:xfrm>
              <a:off x="4922074" y="4287614"/>
              <a:ext cx="0" cy="6778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線接點 97"/>
            <p:cNvCxnSpPr/>
            <p:nvPr/>
          </p:nvCxnSpPr>
          <p:spPr>
            <a:xfrm>
              <a:off x="4012750" y="4287614"/>
              <a:ext cx="90932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線接點 91"/>
            <p:cNvCxnSpPr/>
            <p:nvPr/>
          </p:nvCxnSpPr>
          <p:spPr>
            <a:xfrm>
              <a:off x="4012750" y="4967803"/>
              <a:ext cx="0" cy="6778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線接點 92"/>
            <p:cNvCxnSpPr/>
            <p:nvPr/>
          </p:nvCxnSpPr>
          <p:spPr>
            <a:xfrm>
              <a:off x="4922074" y="4967803"/>
              <a:ext cx="0" cy="6778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線接點 94"/>
            <p:cNvCxnSpPr/>
            <p:nvPr/>
          </p:nvCxnSpPr>
          <p:spPr>
            <a:xfrm>
              <a:off x="4012750" y="5645701"/>
              <a:ext cx="90932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直線接點 151"/>
            <p:cNvCxnSpPr/>
            <p:nvPr/>
          </p:nvCxnSpPr>
          <p:spPr>
            <a:xfrm>
              <a:off x="4921257" y="911507"/>
              <a:ext cx="0" cy="6778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直線接點 152"/>
            <p:cNvCxnSpPr/>
            <p:nvPr/>
          </p:nvCxnSpPr>
          <p:spPr>
            <a:xfrm>
              <a:off x="5830581" y="911507"/>
              <a:ext cx="0" cy="6778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直線接點 153"/>
            <p:cNvCxnSpPr/>
            <p:nvPr/>
          </p:nvCxnSpPr>
          <p:spPr>
            <a:xfrm>
              <a:off x="4921257" y="911507"/>
              <a:ext cx="90932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直線接點 147"/>
            <p:cNvCxnSpPr/>
            <p:nvPr/>
          </p:nvCxnSpPr>
          <p:spPr>
            <a:xfrm>
              <a:off x="4921257" y="1593555"/>
              <a:ext cx="0" cy="6778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直線接點 148"/>
            <p:cNvCxnSpPr/>
            <p:nvPr/>
          </p:nvCxnSpPr>
          <p:spPr>
            <a:xfrm>
              <a:off x="5830581" y="1593555"/>
              <a:ext cx="0" cy="6778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直線接點 150"/>
            <p:cNvCxnSpPr/>
            <p:nvPr/>
          </p:nvCxnSpPr>
          <p:spPr>
            <a:xfrm>
              <a:off x="4921257" y="2271453"/>
              <a:ext cx="90932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直線接點 143"/>
            <p:cNvCxnSpPr/>
            <p:nvPr/>
          </p:nvCxnSpPr>
          <p:spPr>
            <a:xfrm>
              <a:off x="4921257" y="2267302"/>
              <a:ext cx="0" cy="6778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直線接點 144"/>
            <p:cNvCxnSpPr/>
            <p:nvPr/>
          </p:nvCxnSpPr>
          <p:spPr>
            <a:xfrm>
              <a:off x="5830581" y="2267302"/>
              <a:ext cx="0" cy="6778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直線接點 139"/>
            <p:cNvCxnSpPr/>
            <p:nvPr/>
          </p:nvCxnSpPr>
          <p:spPr>
            <a:xfrm>
              <a:off x="4921257" y="2941049"/>
              <a:ext cx="0" cy="6778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直線接點 140"/>
            <p:cNvCxnSpPr/>
            <p:nvPr/>
          </p:nvCxnSpPr>
          <p:spPr>
            <a:xfrm>
              <a:off x="5830581" y="2941049"/>
              <a:ext cx="0" cy="6778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直線接點 142"/>
            <p:cNvCxnSpPr/>
            <p:nvPr/>
          </p:nvCxnSpPr>
          <p:spPr>
            <a:xfrm>
              <a:off x="4921257" y="3618947"/>
              <a:ext cx="90932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直線接點 135"/>
            <p:cNvCxnSpPr/>
            <p:nvPr/>
          </p:nvCxnSpPr>
          <p:spPr>
            <a:xfrm>
              <a:off x="4921257" y="3614796"/>
              <a:ext cx="0" cy="6778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直線接點 136"/>
            <p:cNvCxnSpPr/>
            <p:nvPr/>
          </p:nvCxnSpPr>
          <p:spPr>
            <a:xfrm>
              <a:off x="5830581" y="3614796"/>
              <a:ext cx="0" cy="6778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直線接點 137"/>
            <p:cNvCxnSpPr/>
            <p:nvPr/>
          </p:nvCxnSpPr>
          <p:spPr>
            <a:xfrm>
              <a:off x="4921257" y="3614796"/>
              <a:ext cx="90932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直線接點 131"/>
            <p:cNvCxnSpPr/>
            <p:nvPr/>
          </p:nvCxnSpPr>
          <p:spPr>
            <a:xfrm>
              <a:off x="4921257" y="4288543"/>
              <a:ext cx="0" cy="6778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直線接點 132"/>
            <p:cNvCxnSpPr/>
            <p:nvPr/>
          </p:nvCxnSpPr>
          <p:spPr>
            <a:xfrm>
              <a:off x="5830581" y="4288543"/>
              <a:ext cx="0" cy="6778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直線接點 134"/>
            <p:cNvCxnSpPr/>
            <p:nvPr/>
          </p:nvCxnSpPr>
          <p:spPr>
            <a:xfrm>
              <a:off x="4921257" y="4966441"/>
              <a:ext cx="90932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直線接點 127"/>
            <p:cNvCxnSpPr/>
            <p:nvPr/>
          </p:nvCxnSpPr>
          <p:spPr>
            <a:xfrm>
              <a:off x="4921257" y="4968732"/>
              <a:ext cx="0" cy="6778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直線接點 128"/>
            <p:cNvCxnSpPr/>
            <p:nvPr/>
          </p:nvCxnSpPr>
          <p:spPr>
            <a:xfrm>
              <a:off x="5830581" y="4968732"/>
              <a:ext cx="0" cy="6778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直線接點 187"/>
            <p:cNvCxnSpPr/>
            <p:nvPr/>
          </p:nvCxnSpPr>
          <p:spPr>
            <a:xfrm>
              <a:off x="5829764" y="912436"/>
              <a:ext cx="0" cy="6778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直線接點 188"/>
            <p:cNvCxnSpPr/>
            <p:nvPr/>
          </p:nvCxnSpPr>
          <p:spPr>
            <a:xfrm>
              <a:off x="6739088" y="912436"/>
              <a:ext cx="0" cy="6778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直線接點 190"/>
            <p:cNvCxnSpPr/>
            <p:nvPr/>
          </p:nvCxnSpPr>
          <p:spPr>
            <a:xfrm>
              <a:off x="5829764" y="1590334"/>
              <a:ext cx="90932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直線接點 183"/>
            <p:cNvCxnSpPr/>
            <p:nvPr/>
          </p:nvCxnSpPr>
          <p:spPr>
            <a:xfrm>
              <a:off x="5829764" y="1594484"/>
              <a:ext cx="0" cy="6778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直線接點 184"/>
            <p:cNvCxnSpPr/>
            <p:nvPr/>
          </p:nvCxnSpPr>
          <p:spPr>
            <a:xfrm>
              <a:off x="6739088" y="1594484"/>
              <a:ext cx="0" cy="6778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直線接點 185"/>
            <p:cNvCxnSpPr/>
            <p:nvPr/>
          </p:nvCxnSpPr>
          <p:spPr>
            <a:xfrm>
              <a:off x="5829764" y="1594484"/>
              <a:ext cx="90932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直線接點 179"/>
            <p:cNvCxnSpPr/>
            <p:nvPr/>
          </p:nvCxnSpPr>
          <p:spPr>
            <a:xfrm>
              <a:off x="5829764" y="2268231"/>
              <a:ext cx="0" cy="6778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直線接點 180"/>
            <p:cNvCxnSpPr/>
            <p:nvPr/>
          </p:nvCxnSpPr>
          <p:spPr>
            <a:xfrm>
              <a:off x="6739088" y="2268231"/>
              <a:ext cx="0" cy="6778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直線接點 182"/>
            <p:cNvCxnSpPr/>
            <p:nvPr/>
          </p:nvCxnSpPr>
          <p:spPr>
            <a:xfrm>
              <a:off x="5829764" y="2946129"/>
              <a:ext cx="90932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直線接點 175"/>
            <p:cNvCxnSpPr/>
            <p:nvPr/>
          </p:nvCxnSpPr>
          <p:spPr>
            <a:xfrm>
              <a:off x="5829764" y="2941978"/>
              <a:ext cx="0" cy="6778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直線接點 176"/>
            <p:cNvCxnSpPr/>
            <p:nvPr/>
          </p:nvCxnSpPr>
          <p:spPr>
            <a:xfrm>
              <a:off x="6739088" y="2941978"/>
              <a:ext cx="0" cy="6778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直線接點 177"/>
            <p:cNvCxnSpPr/>
            <p:nvPr/>
          </p:nvCxnSpPr>
          <p:spPr>
            <a:xfrm>
              <a:off x="5829764" y="2941978"/>
              <a:ext cx="90932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直線接點 171"/>
            <p:cNvCxnSpPr/>
            <p:nvPr/>
          </p:nvCxnSpPr>
          <p:spPr>
            <a:xfrm>
              <a:off x="5829764" y="3615725"/>
              <a:ext cx="0" cy="6778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直線接點 172"/>
            <p:cNvCxnSpPr/>
            <p:nvPr/>
          </p:nvCxnSpPr>
          <p:spPr>
            <a:xfrm>
              <a:off x="6739088" y="3615725"/>
              <a:ext cx="0" cy="6778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直線接點 174"/>
            <p:cNvCxnSpPr/>
            <p:nvPr/>
          </p:nvCxnSpPr>
          <p:spPr>
            <a:xfrm>
              <a:off x="5829764" y="4293623"/>
              <a:ext cx="90932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線接點 167"/>
            <p:cNvCxnSpPr/>
            <p:nvPr/>
          </p:nvCxnSpPr>
          <p:spPr>
            <a:xfrm>
              <a:off x="5829764" y="4289472"/>
              <a:ext cx="0" cy="6778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直線接點 168"/>
            <p:cNvCxnSpPr/>
            <p:nvPr/>
          </p:nvCxnSpPr>
          <p:spPr>
            <a:xfrm>
              <a:off x="6739088" y="4289472"/>
              <a:ext cx="0" cy="6778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直線接點 169"/>
            <p:cNvCxnSpPr/>
            <p:nvPr/>
          </p:nvCxnSpPr>
          <p:spPr>
            <a:xfrm>
              <a:off x="5829764" y="4289472"/>
              <a:ext cx="90932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直線接點 163"/>
            <p:cNvCxnSpPr/>
            <p:nvPr/>
          </p:nvCxnSpPr>
          <p:spPr>
            <a:xfrm>
              <a:off x="5829764" y="4969661"/>
              <a:ext cx="0" cy="6778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直線接點 164"/>
            <p:cNvCxnSpPr/>
            <p:nvPr/>
          </p:nvCxnSpPr>
          <p:spPr>
            <a:xfrm>
              <a:off x="6739088" y="4969661"/>
              <a:ext cx="0" cy="6778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直線接點 166"/>
            <p:cNvCxnSpPr/>
            <p:nvPr/>
          </p:nvCxnSpPr>
          <p:spPr>
            <a:xfrm>
              <a:off x="5829764" y="5647559"/>
              <a:ext cx="90932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直線接點 223"/>
            <p:cNvCxnSpPr/>
            <p:nvPr/>
          </p:nvCxnSpPr>
          <p:spPr>
            <a:xfrm>
              <a:off x="6738271" y="913365"/>
              <a:ext cx="0" cy="6778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直線接點 224"/>
            <p:cNvCxnSpPr/>
            <p:nvPr/>
          </p:nvCxnSpPr>
          <p:spPr>
            <a:xfrm>
              <a:off x="7647595" y="913365"/>
              <a:ext cx="0" cy="6778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直線接點 225"/>
            <p:cNvCxnSpPr/>
            <p:nvPr/>
          </p:nvCxnSpPr>
          <p:spPr>
            <a:xfrm>
              <a:off x="6738271" y="913365"/>
              <a:ext cx="90932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直線接點 219"/>
            <p:cNvCxnSpPr/>
            <p:nvPr/>
          </p:nvCxnSpPr>
          <p:spPr>
            <a:xfrm>
              <a:off x="6738271" y="1595413"/>
              <a:ext cx="0" cy="6778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直線接點 220"/>
            <p:cNvCxnSpPr/>
            <p:nvPr/>
          </p:nvCxnSpPr>
          <p:spPr>
            <a:xfrm>
              <a:off x="7647595" y="1595413"/>
              <a:ext cx="0" cy="6778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直線接點 222"/>
            <p:cNvCxnSpPr/>
            <p:nvPr/>
          </p:nvCxnSpPr>
          <p:spPr>
            <a:xfrm>
              <a:off x="6738271" y="2273311"/>
              <a:ext cx="90932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直線接點 215"/>
            <p:cNvCxnSpPr/>
            <p:nvPr/>
          </p:nvCxnSpPr>
          <p:spPr>
            <a:xfrm>
              <a:off x="6738271" y="2269160"/>
              <a:ext cx="0" cy="6778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直線接點 216"/>
            <p:cNvCxnSpPr/>
            <p:nvPr/>
          </p:nvCxnSpPr>
          <p:spPr>
            <a:xfrm>
              <a:off x="7647595" y="2269160"/>
              <a:ext cx="0" cy="6778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直線接點 217"/>
            <p:cNvCxnSpPr/>
            <p:nvPr/>
          </p:nvCxnSpPr>
          <p:spPr>
            <a:xfrm>
              <a:off x="6738271" y="2269160"/>
              <a:ext cx="90932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直線接點 211"/>
            <p:cNvCxnSpPr/>
            <p:nvPr/>
          </p:nvCxnSpPr>
          <p:spPr>
            <a:xfrm>
              <a:off x="6738271" y="2942907"/>
              <a:ext cx="0" cy="6778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直線接點 212"/>
            <p:cNvCxnSpPr/>
            <p:nvPr/>
          </p:nvCxnSpPr>
          <p:spPr>
            <a:xfrm>
              <a:off x="7647595" y="2942907"/>
              <a:ext cx="0" cy="6778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直線接點 214"/>
            <p:cNvCxnSpPr/>
            <p:nvPr/>
          </p:nvCxnSpPr>
          <p:spPr>
            <a:xfrm>
              <a:off x="6738271" y="3620805"/>
              <a:ext cx="90932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8" name="直線接點 207"/>
            <p:cNvCxnSpPr/>
            <p:nvPr/>
          </p:nvCxnSpPr>
          <p:spPr>
            <a:xfrm>
              <a:off x="6738271" y="3616654"/>
              <a:ext cx="0" cy="6778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直線接點 208"/>
            <p:cNvCxnSpPr/>
            <p:nvPr/>
          </p:nvCxnSpPr>
          <p:spPr>
            <a:xfrm>
              <a:off x="7647595" y="3616654"/>
              <a:ext cx="0" cy="6778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直線接點 209"/>
            <p:cNvCxnSpPr/>
            <p:nvPr/>
          </p:nvCxnSpPr>
          <p:spPr>
            <a:xfrm>
              <a:off x="6738271" y="3616654"/>
              <a:ext cx="90932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直線接點 203"/>
            <p:cNvCxnSpPr/>
            <p:nvPr/>
          </p:nvCxnSpPr>
          <p:spPr>
            <a:xfrm>
              <a:off x="6738271" y="4290401"/>
              <a:ext cx="0" cy="6778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直線接點 204"/>
            <p:cNvCxnSpPr/>
            <p:nvPr/>
          </p:nvCxnSpPr>
          <p:spPr>
            <a:xfrm>
              <a:off x="7647595" y="4290401"/>
              <a:ext cx="0" cy="6778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" name="直線接點 206"/>
            <p:cNvCxnSpPr/>
            <p:nvPr/>
          </p:nvCxnSpPr>
          <p:spPr>
            <a:xfrm>
              <a:off x="6738271" y="4968299"/>
              <a:ext cx="90932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直線接點 199"/>
            <p:cNvCxnSpPr/>
            <p:nvPr/>
          </p:nvCxnSpPr>
          <p:spPr>
            <a:xfrm>
              <a:off x="6738271" y="4970590"/>
              <a:ext cx="0" cy="6778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直線接點 200"/>
            <p:cNvCxnSpPr/>
            <p:nvPr/>
          </p:nvCxnSpPr>
          <p:spPr>
            <a:xfrm>
              <a:off x="7647595" y="4970590"/>
              <a:ext cx="0" cy="6778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直線接點 201"/>
            <p:cNvCxnSpPr/>
            <p:nvPr/>
          </p:nvCxnSpPr>
          <p:spPr>
            <a:xfrm>
              <a:off x="6738271" y="4970590"/>
              <a:ext cx="90932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8" name="橢圓 227"/>
            <p:cNvSpPr/>
            <p:nvPr/>
          </p:nvSpPr>
          <p:spPr>
            <a:xfrm>
              <a:off x="2050904" y="903642"/>
              <a:ext cx="288032" cy="2160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30" name="橢圓 229"/>
            <p:cNvSpPr/>
            <p:nvPr/>
          </p:nvSpPr>
          <p:spPr>
            <a:xfrm>
              <a:off x="2050904" y="5520159"/>
              <a:ext cx="288032" cy="216024"/>
            </a:xfrm>
            <a:prstGeom prst="ellipse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31" name="橢圓 230"/>
            <p:cNvSpPr/>
            <p:nvPr/>
          </p:nvSpPr>
          <p:spPr>
            <a:xfrm>
              <a:off x="2039077" y="4821361"/>
              <a:ext cx="288032" cy="2160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32" name="橢圓 231"/>
            <p:cNvSpPr/>
            <p:nvPr/>
          </p:nvSpPr>
          <p:spPr>
            <a:xfrm>
              <a:off x="2026019" y="4170400"/>
              <a:ext cx="288032" cy="216024"/>
            </a:xfrm>
            <a:prstGeom prst="ellipse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33" name="橢圓 232"/>
            <p:cNvSpPr/>
            <p:nvPr/>
          </p:nvSpPr>
          <p:spPr>
            <a:xfrm>
              <a:off x="2039077" y="3448845"/>
              <a:ext cx="288032" cy="2160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34" name="橢圓 233"/>
            <p:cNvSpPr/>
            <p:nvPr/>
          </p:nvSpPr>
          <p:spPr>
            <a:xfrm>
              <a:off x="2039077" y="2827959"/>
              <a:ext cx="288032" cy="216024"/>
            </a:xfrm>
            <a:prstGeom prst="ellipse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35" name="橢圓 234"/>
            <p:cNvSpPr/>
            <p:nvPr/>
          </p:nvSpPr>
          <p:spPr>
            <a:xfrm>
              <a:off x="2026019" y="2168026"/>
              <a:ext cx="288032" cy="2160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36" name="橢圓 235"/>
            <p:cNvSpPr/>
            <p:nvPr/>
          </p:nvSpPr>
          <p:spPr>
            <a:xfrm>
              <a:off x="2039077" y="1491059"/>
              <a:ext cx="288032" cy="216024"/>
            </a:xfrm>
            <a:prstGeom prst="ellipse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44" name="橢圓 243"/>
            <p:cNvSpPr/>
            <p:nvPr/>
          </p:nvSpPr>
          <p:spPr>
            <a:xfrm>
              <a:off x="3005568" y="1593555"/>
              <a:ext cx="288032" cy="2160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45" name="橢圓 244"/>
            <p:cNvSpPr/>
            <p:nvPr/>
          </p:nvSpPr>
          <p:spPr>
            <a:xfrm>
              <a:off x="2967887" y="772998"/>
              <a:ext cx="288032" cy="216024"/>
            </a:xfrm>
            <a:prstGeom prst="ellipse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46" name="橢圓 245"/>
            <p:cNvSpPr/>
            <p:nvPr/>
          </p:nvSpPr>
          <p:spPr>
            <a:xfrm>
              <a:off x="2993741" y="5511274"/>
              <a:ext cx="288032" cy="2160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47" name="橢圓 246"/>
            <p:cNvSpPr/>
            <p:nvPr/>
          </p:nvSpPr>
          <p:spPr>
            <a:xfrm>
              <a:off x="2980683" y="4860313"/>
              <a:ext cx="288032" cy="216024"/>
            </a:xfrm>
            <a:prstGeom prst="ellipse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48" name="橢圓 247"/>
            <p:cNvSpPr/>
            <p:nvPr/>
          </p:nvSpPr>
          <p:spPr>
            <a:xfrm>
              <a:off x="2993741" y="4138758"/>
              <a:ext cx="288032" cy="2160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49" name="橢圓 248"/>
            <p:cNvSpPr/>
            <p:nvPr/>
          </p:nvSpPr>
          <p:spPr>
            <a:xfrm>
              <a:off x="2993741" y="3517872"/>
              <a:ext cx="288032" cy="216024"/>
            </a:xfrm>
            <a:prstGeom prst="ellipse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50" name="橢圓 249"/>
            <p:cNvSpPr/>
            <p:nvPr/>
          </p:nvSpPr>
          <p:spPr>
            <a:xfrm>
              <a:off x="2980683" y="2857939"/>
              <a:ext cx="288032" cy="2160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51" name="橢圓 250"/>
            <p:cNvSpPr/>
            <p:nvPr/>
          </p:nvSpPr>
          <p:spPr>
            <a:xfrm>
              <a:off x="2993741" y="2180972"/>
              <a:ext cx="288032" cy="216024"/>
            </a:xfrm>
            <a:prstGeom prst="ellipse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grpSp>
          <p:nvGrpSpPr>
            <p:cNvPr id="262" name="群組 261"/>
            <p:cNvGrpSpPr/>
            <p:nvPr/>
          </p:nvGrpSpPr>
          <p:grpSpPr>
            <a:xfrm>
              <a:off x="3864088" y="860940"/>
              <a:ext cx="312917" cy="4832541"/>
              <a:chOff x="1115879" y="698819"/>
              <a:chExt cx="312917" cy="4832541"/>
            </a:xfrm>
          </p:grpSpPr>
          <p:sp>
            <p:nvSpPr>
              <p:cNvPr id="263" name="橢圓 262"/>
              <p:cNvSpPr/>
              <p:nvPr/>
            </p:nvSpPr>
            <p:spPr>
              <a:xfrm>
                <a:off x="1140764" y="698819"/>
                <a:ext cx="288032" cy="216024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264" name="橢圓 263"/>
              <p:cNvSpPr/>
              <p:nvPr/>
            </p:nvSpPr>
            <p:spPr>
              <a:xfrm>
                <a:off x="1140764" y="5315336"/>
                <a:ext cx="288032" cy="216024"/>
              </a:xfrm>
              <a:prstGeom prst="ellipse">
                <a:avLst/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265" name="橢圓 264"/>
              <p:cNvSpPr/>
              <p:nvPr/>
            </p:nvSpPr>
            <p:spPr>
              <a:xfrm>
                <a:off x="1128937" y="4616538"/>
                <a:ext cx="288032" cy="216024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266" name="橢圓 265"/>
              <p:cNvSpPr/>
              <p:nvPr/>
            </p:nvSpPr>
            <p:spPr>
              <a:xfrm>
                <a:off x="1115879" y="3965577"/>
                <a:ext cx="288032" cy="216024"/>
              </a:xfrm>
              <a:prstGeom prst="ellipse">
                <a:avLst/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267" name="橢圓 266"/>
              <p:cNvSpPr/>
              <p:nvPr/>
            </p:nvSpPr>
            <p:spPr>
              <a:xfrm>
                <a:off x="1128937" y="3244022"/>
                <a:ext cx="288032" cy="216024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268" name="橢圓 267"/>
              <p:cNvSpPr/>
              <p:nvPr/>
            </p:nvSpPr>
            <p:spPr>
              <a:xfrm>
                <a:off x="1128937" y="2623136"/>
                <a:ext cx="288032" cy="216024"/>
              </a:xfrm>
              <a:prstGeom prst="ellipse">
                <a:avLst/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269" name="橢圓 268"/>
              <p:cNvSpPr/>
              <p:nvPr/>
            </p:nvSpPr>
            <p:spPr>
              <a:xfrm>
                <a:off x="1115879" y="1963203"/>
                <a:ext cx="288032" cy="216024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270" name="橢圓 269"/>
              <p:cNvSpPr/>
              <p:nvPr/>
            </p:nvSpPr>
            <p:spPr>
              <a:xfrm>
                <a:off x="1128937" y="1286236"/>
                <a:ext cx="288032" cy="216024"/>
              </a:xfrm>
              <a:prstGeom prst="ellipse">
                <a:avLst/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sp>
          <p:nvSpPr>
            <p:cNvPr id="281" name="橢圓 280"/>
            <p:cNvSpPr/>
            <p:nvPr/>
          </p:nvSpPr>
          <p:spPr>
            <a:xfrm>
              <a:off x="5673169" y="847850"/>
              <a:ext cx="288032" cy="2160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82" name="橢圓 281"/>
            <p:cNvSpPr/>
            <p:nvPr/>
          </p:nvSpPr>
          <p:spPr>
            <a:xfrm>
              <a:off x="5673169" y="5464367"/>
              <a:ext cx="288032" cy="216024"/>
            </a:xfrm>
            <a:prstGeom prst="ellipse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83" name="橢圓 282"/>
            <p:cNvSpPr/>
            <p:nvPr/>
          </p:nvSpPr>
          <p:spPr>
            <a:xfrm>
              <a:off x="5661342" y="4765569"/>
              <a:ext cx="288032" cy="2160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84" name="橢圓 283"/>
            <p:cNvSpPr/>
            <p:nvPr/>
          </p:nvSpPr>
          <p:spPr>
            <a:xfrm>
              <a:off x="5648284" y="4114608"/>
              <a:ext cx="288032" cy="216024"/>
            </a:xfrm>
            <a:prstGeom prst="ellipse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86" name="橢圓 285"/>
            <p:cNvSpPr/>
            <p:nvPr/>
          </p:nvSpPr>
          <p:spPr>
            <a:xfrm>
              <a:off x="5661342" y="2772167"/>
              <a:ext cx="288032" cy="216024"/>
            </a:xfrm>
            <a:prstGeom prst="ellipse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87" name="橢圓 286"/>
            <p:cNvSpPr/>
            <p:nvPr/>
          </p:nvSpPr>
          <p:spPr>
            <a:xfrm>
              <a:off x="5648284" y="2112234"/>
              <a:ext cx="288032" cy="2160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88" name="橢圓 287"/>
            <p:cNvSpPr/>
            <p:nvPr/>
          </p:nvSpPr>
          <p:spPr>
            <a:xfrm>
              <a:off x="5661342" y="1435267"/>
              <a:ext cx="288032" cy="216024"/>
            </a:xfrm>
            <a:prstGeom prst="ellipse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99" name="橢圓 298"/>
            <p:cNvSpPr/>
            <p:nvPr/>
          </p:nvSpPr>
          <p:spPr>
            <a:xfrm>
              <a:off x="7522327" y="818237"/>
              <a:ext cx="288032" cy="2160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00" name="橢圓 299"/>
            <p:cNvSpPr/>
            <p:nvPr/>
          </p:nvSpPr>
          <p:spPr>
            <a:xfrm>
              <a:off x="7522327" y="5434754"/>
              <a:ext cx="288032" cy="216024"/>
            </a:xfrm>
            <a:prstGeom prst="ellipse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01" name="橢圓 300"/>
            <p:cNvSpPr/>
            <p:nvPr/>
          </p:nvSpPr>
          <p:spPr>
            <a:xfrm>
              <a:off x="7510500" y="4735956"/>
              <a:ext cx="288032" cy="2160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02" name="橢圓 301"/>
            <p:cNvSpPr/>
            <p:nvPr/>
          </p:nvSpPr>
          <p:spPr>
            <a:xfrm>
              <a:off x="7497442" y="4084995"/>
              <a:ext cx="288032" cy="216024"/>
            </a:xfrm>
            <a:prstGeom prst="ellipse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04" name="橢圓 303"/>
            <p:cNvSpPr/>
            <p:nvPr/>
          </p:nvSpPr>
          <p:spPr>
            <a:xfrm>
              <a:off x="7510500" y="2742554"/>
              <a:ext cx="288032" cy="216024"/>
            </a:xfrm>
            <a:prstGeom prst="ellipse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05" name="橢圓 304"/>
            <p:cNvSpPr/>
            <p:nvPr/>
          </p:nvSpPr>
          <p:spPr>
            <a:xfrm>
              <a:off x="7497442" y="2082621"/>
              <a:ext cx="288032" cy="2160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06" name="橢圓 305"/>
            <p:cNvSpPr/>
            <p:nvPr/>
          </p:nvSpPr>
          <p:spPr>
            <a:xfrm>
              <a:off x="7510500" y="1405654"/>
              <a:ext cx="288032" cy="216024"/>
            </a:xfrm>
            <a:prstGeom prst="ellipse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07" name="橢圓 306"/>
            <p:cNvSpPr/>
            <p:nvPr/>
          </p:nvSpPr>
          <p:spPr>
            <a:xfrm>
              <a:off x="5691134" y="3549185"/>
              <a:ext cx="288032" cy="2160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08" name="橢圓 307"/>
            <p:cNvSpPr/>
            <p:nvPr/>
          </p:nvSpPr>
          <p:spPr>
            <a:xfrm>
              <a:off x="7503987" y="3497122"/>
              <a:ext cx="288032" cy="2160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10" name="橢圓 309"/>
            <p:cNvSpPr/>
            <p:nvPr/>
          </p:nvSpPr>
          <p:spPr>
            <a:xfrm>
              <a:off x="4789903" y="1534687"/>
              <a:ext cx="288032" cy="2160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11" name="橢圓 310"/>
            <p:cNvSpPr/>
            <p:nvPr/>
          </p:nvSpPr>
          <p:spPr>
            <a:xfrm>
              <a:off x="4789821" y="788341"/>
              <a:ext cx="288032" cy="216024"/>
            </a:xfrm>
            <a:prstGeom prst="ellipse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12" name="橢圓 311"/>
            <p:cNvSpPr/>
            <p:nvPr/>
          </p:nvSpPr>
          <p:spPr>
            <a:xfrm>
              <a:off x="4778076" y="5452406"/>
              <a:ext cx="288032" cy="2160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13" name="橢圓 312"/>
            <p:cNvSpPr/>
            <p:nvPr/>
          </p:nvSpPr>
          <p:spPr>
            <a:xfrm>
              <a:off x="4765018" y="4801445"/>
              <a:ext cx="288032" cy="216024"/>
            </a:xfrm>
            <a:prstGeom prst="ellipse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14" name="橢圓 313"/>
            <p:cNvSpPr/>
            <p:nvPr/>
          </p:nvSpPr>
          <p:spPr>
            <a:xfrm>
              <a:off x="4778076" y="4079890"/>
              <a:ext cx="288032" cy="2160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15" name="橢圓 314"/>
            <p:cNvSpPr/>
            <p:nvPr/>
          </p:nvSpPr>
          <p:spPr>
            <a:xfrm>
              <a:off x="4778076" y="3459004"/>
              <a:ext cx="288032" cy="216024"/>
            </a:xfrm>
            <a:prstGeom prst="ellipse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16" name="橢圓 315"/>
            <p:cNvSpPr/>
            <p:nvPr/>
          </p:nvSpPr>
          <p:spPr>
            <a:xfrm>
              <a:off x="4765018" y="2799071"/>
              <a:ext cx="288032" cy="2160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17" name="橢圓 316"/>
            <p:cNvSpPr/>
            <p:nvPr/>
          </p:nvSpPr>
          <p:spPr>
            <a:xfrm>
              <a:off x="4778076" y="2122104"/>
              <a:ext cx="288032" cy="216024"/>
            </a:xfrm>
            <a:prstGeom prst="ellipse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19" name="橢圓 318"/>
            <p:cNvSpPr/>
            <p:nvPr/>
          </p:nvSpPr>
          <p:spPr>
            <a:xfrm>
              <a:off x="6612490" y="1510471"/>
              <a:ext cx="288032" cy="2160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20" name="橢圓 319"/>
            <p:cNvSpPr/>
            <p:nvPr/>
          </p:nvSpPr>
          <p:spPr>
            <a:xfrm>
              <a:off x="6612490" y="788361"/>
              <a:ext cx="288032" cy="216024"/>
            </a:xfrm>
            <a:prstGeom prst="ellipse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21" name="橢圓 320"/>
            <p:cNvSpPr/>
            <p:nvPr/>
          </p:nvSpPr>
          <p:spPr>
            <a:xfrm>
              <a:off x="6600663" y="5428190"/>
              <a:ext cx="288032" cy="2160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22" name="橢圓 321"/>
            <p:cNvSpPr/>
            <p:nvPr/>
          </p:nvSpPr>
          <p:spPr>
            <a:xfrm>
              <a:off x="6587605" y="4777229"/>
              <a:ext cx="288032" cy="216024"/>
            </a:xfrm>
            <a:prstGeom prst="ellipse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23" name="橢圓 322"/>
            <p:cNvSpPr/>
            <p:nvPr/>
          </p:nvSpPr>
          <p:spPr>
            <a:xfrm>
              <a:off x="6600663" y="4055674"/>
              <a:ext cx="288032" cy="2160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24" name="橢圓 323"/>
            <p:cNvSpPr/>
            <p:nvPr/>
          </p:nvSpPr>
          <p:spPr>
            <a:xfrm>
              <a:off x="6600663" y="3434788"/>
              <a:ext cx="288032" cy="216024"/>
            </a:xfrm>
            <a:prstGeom prst="ellipse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25" name="橢圓 324"/>
            <p:cNvSpPr/>
            <p:nvPr/>
          </p:nvSpPr>
          <p:spPr>
            <a:xfrm>
              <a:off x="6587605" y="2774855"/>
              <a:ext cx="288032" cy="2160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26" name="橢圓 325"/>
            <p:cNvSpPr/>
            <p:nvPr/>
          </p:nvSpPr>
          <p:spPr>
            <a:xfrm>
              <a:off x="6600663" y="2097888"/>
              <a:ext cx="288032" cy="216024"/>
            </a:xfrm>
            <a:prstGeom prst="ellipse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75817737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0" name="群組 189"/>
          <p:cNvGrpSpPr/>
          <p:nvPr/>
        </p:nvGrpSpPr>
        <p:grpSpPr>
          <a:xfrm>
            <a:off x="1795794" y="811539"/>
            <a:ext cx="6076837" cy="4963185"/>
            <a:chOff x="1795794" y="811539"/>
            <a:chExt cx="6076837" cy="4963185"/>
          </a:xfrm>
        </p:grpSpPr>
        <p:grpSp>
          <p:nvGrpSpPr>
            <p:cNvPr id="2" name="群組 1"/>
            <p:cNvGrpSpPr/>
            <p:nvPr/>
          </p:nvGrpSpPr>
          <p:grpSpPr>
            <a:xfrm>
              <a:off x="2088291" y="811539"/>
              <a:ext cx="5784340" cy="4963185"/>
              <a:chOff x="2026019" y="772998"/>
              <a:chExt cx="5784340" cy="4963185"/>
            </a:xfrm>
          </p:grpSpPr>
          <p:cxnSp>
            <p:nvCxnSpPr>
              <p:cNvPr id="3" name="直線接點 2"/>
              <p:cNvCxnSpPr/>
              <p:nvPr/>
            </p:nvCxnSpPr>
            <p:spPr>
              <a:xfrm>
                <a:off x="2195736" y="908720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" name="直線接點 3"/>
              <p:cNvCxnSpPr/>
              <p:nvPr/>
            </p:nvCxnSpPr>
            <p:spPr>
              <a:xfrm>
                <a:off x="3105060" y="908720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" name="直線接點 4"/>
              <p:cNvCxnSpPr/>
              <p:nvPr/>
            </p:nvCxnSpPr>
            <p:spPr>
              <a:xfrm>
                <a:off x="2195736" y="1586618"/>
                <a:ext cx="909324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直線接點 5"/>
              <p:cNvCxnSpPr/>
              <p:nvPr/>
            </p:nvCxnSpPr>
            <p:spPr>
              <a:xfrm>
                <a:off x="2195736" y="1590768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直線接點 6"/>
              <p:cNvCxnSpPr/>
              <p:nvPr/>
            </p:nvCxnSpPr>
            <p:spPr>
              <a:xfrm>
                <a:off x="3105060" y="1590768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線接點 7"/>
              <p:cNvCxnSpPr/>
              <p:nvPr/>
            </p:nvCxnSpPr>
            <p:spPr>
              <a:xfrm>
                <a:off x="2195736" y="2264515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線接點 8"/>
              <p:cNvCxnSpPr/>
              <p:nvPr/>
            </p:nvCxnSpPr>
            <p:spPr>
              <a:xfrm>
                <a:off x="3105060" y="2264515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線接點 9"/>
              <p:cNvCxnSpPr/>
              <p:nvPr/>
            </p:nvCxnSpPr>
            <p:spPr>
              <a:xfrm>
                <a:off x="2195736" y="2942413"/>
                <a:ext cx="909324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線接點 10"/>
              <p:cNvCxnSpPr/>
              <p:nvPr/>
            </p:nvCxnSpPr>
            <p:spPr>
              <a:xfrm>
                <a:off x="2195736" y="2938262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線接點 11"/>
              <p:cNvCxnSpPr/>
              <p:nvPr/>
            </p:nvCxnSpPr>
            <p:spPr>
              <a:xfrm>
                <a:off x="3105060" y="2938262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線接點 12"/>
              <p:cNvCxnSpPr/>
              <p:nvPr/>
            </p:nvCxnSpPr>
            <p:spPr>
              <a:xfrm>
                <a:off x="2195736" y="2938262"/>
                <a:ext cx="909324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線接點 13"/>
              <p:cNvCxnSpPr/>
              <p:nvPr/>
            </p:nvCxnSpPr>
            <p:spPr>
              <a:xfrm>
                <a:off x="2195736" y="3612009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線接點 14"/>
              <p:cNvCxnSpPr/>
              <p:nvPr/>
            </p:nvCxnSpPr>
            <p:spPr>
              <a:xfrm>
                <a:off x="3105060" y="3612009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線接點 15"/>
              <p:cNvCxnSpPr/>
              <p:nvPr/>
            </p:nvCxnSpPr>
            <p:spPr>
              <a:xfrm>
                <a:off x="2195736" y="4289907"/>
                <a:ext cx="909324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線接點 16"/>
              <p:cNvCxnSpPr/>
              <p:nvPr/>
            </p:nvCxnSpPr>
            <p:spPr>
              <a:xfrm>
                <a:off x="2195736" y="4285756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線接點 17"/>
              <p:cNvCxnSpPr/>
              <p:nvPr/>
            </p:nvCxnSpPr>
            <p:spPr>
              <a:xfrm>
                <a:off x="3105060" y="4285756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線接點 18"/>
              <p:cNvCxnSpPr/>
              <p:nvPr/>
            </p:nvCxnSpPr>
            <p:spPr>
              <a:xfrm>
                <a:off x="2195736" y="4285756"/>
                <a:ext cx="909324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線接點 19"/>
              <p:cNvCxnSpPr/>
              <p:nvPr/>
            </p:nvCxnSpPr>
            <p:spPr>
              <a:xfrm>
                <a:off x="2195736" y="4965945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線接點 20"/>
              <p:cNvCxnSpPr/>
              <p:nvPr/>
            </p:nvCxnSpPr>
            <p:spPr>
              <a:xfrm>
                <a:off x="3105060" y="4965945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線接點 21"/>
              <p:cNvCxnSpPr/>
              <p:nvPr/>
            </p:nvCxnSpPr>
            <p:spPr>
              <a:xfrm>
                <a:off x="2195736" y="5643843"/>
                <a:ext cx="909324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線接點 22"/>
              <p:cNvCxnSpPr/>
              <p:nvPr/>
            </p:nvCxnSpPr>
            <p:spPr>
              <a:xfrm>
                <a:off x="3104243" y="909649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線接點 23"/>
              <p:cNvCxnSpPr/>
              <p:nvPr/>
            </p:nvCxnSpPr>
            <p:spPr>
              <a:xfrm>
                <a:off x="4013567" y="909649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線接點 24"/>
              <p:cNvCxnSpPr/>
              <p:nvPr/>
            </p:nvCxnSpPr>
            <p:spPr>
              <a:xfrm>
                <a:off x="3104243" y="909649"/>
                <a:ext cx="909324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線接點 25"/>
              <p:cNvCxnSpPr/>
              <p:nvPr/>
            </p:nvCxnSpPr>
            <p:spPr>
              <a:xfrm>
                <a:off x="3104243" y="1591697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線接點 26"/>
              <p:cNvCxnSpPr/>
              <p:nvPr/>
            </p:nvCxnSpPr>
            <p:spPr>
              <a:xfrm>
                <a:off x="4013567" y="1591697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線接點 27"/>
              <p:cNvCxnSpPr/>
              <p:nvPr/>
            </p:nvCxnSpPr>
            <p:spPr>
              <a:xfrm>
                <a:off x="3104243" y="2269595"/>
                <a:ext cx="909324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線接點 28"/>
              <p:cNvCxnSpPr/>
              <p:nvPr/>
            </p:nvCxnSpPr>
            <p:spPr>
              <a:xfrm>
                <a:off x="3104243" y="2265444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線接點 29"/>
              <p:cNvCxnSpPr/>
              <p:nvPr/>
            </p:nvCxnSpPr>
            <p:spPr>
              <a:xfrm>
                <a:off x="4013567" y="2265444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線接點 30"/>
              <p:cNvCxnSpPr/>
              <p:nvPr/>
            </p:nvCxnSpPr>
            <p:spPr>
              <a:xfrm>
                <a:off x="3104243" y="2939191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線接點 31"/>
              <p:cNvCxnSpPr/>
              <p:nvPr/>
            </p:nvCxnSpPr>
            <p:spPr>
              <a:xfrm>
                <a:off x="4013567" y="2939191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線接點 32"/>
              <p:cNvCxnSpPr/>
              <p:nvPr/>
            </p:nvCxnSpPr>
            <p:spPr>
              <a:xfrm>
                <a:off x="3104243" y="3617089"/>
                <a:ext cx="909324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線接點 33"/>
              <p:cNvCxnSpPr/>
              <p:nvPr/>
            </p:nvCxnSpPr>
            <p:spPr>
              <a:xfrm>
                <a:off x="3104243" y="3612938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線接點 34"/>
              <p:cNvCxnSpPr/>
              <p:nvPr/>
            </p:nvCxnSpPr>
            <p:spPr>
              <a:xfrm>
                <a:off x="4013567" y="3612938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線接點 35"/>
              <p:cNvCxnSpPr/>
              <p:nvPr/>
            </p:nvCxnSpPr>
            <p:spPr>
              <a:xfrm>
                <a:off x="3104243" y="4286685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線接點 36"/>
              <p:cNvCxnSpPr/>
              <p:nvPr/>
            </p:nvCxnSpPr>
            <p:spPr>
              <a:xfrm>
                <a:off x="4013567" y="4286685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線接點 37"/>
              <p:cNvCxnSpPr/>
              <p:nvPr/>
            </p:nvCxnSpPr>
            <p:spPr>
              <a:xfrm>
                <a:off x="3104243" y="4964583"/>
                <a:ext cx="909324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線接點 38"/>
              <p:cNvCxnSpPr/>
              <p:nvPr/>
            </p:nvCxnSpPr>
            <p:spPr>
              <a:xfrm>
                <a:off x="3104243" y="4966874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線接點 39"/>
              <p:cNvCxnSpPr/>
              <p:nvPr/>
            </p:nvCxnSpPr>
            <p:spPr>
              <a:xfrm>
                <a:off x="4013567" y="4966874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線接點 40"/>
              <p:cNvCxnSpPr/>
              <p:nvPr/>
            </p:nvCxnSpPr>
            <p:spPr>
              <a:xfrm>
                <a:off x="3104243" y="4966874"/>
                <a:ext cx="909324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線接點 41"/>
              <p:cNvCxnSpPr/>
              <p:nvPr/>
            </p:nvCxnSpPr>
            <p:spPr>
              <a:xfrm>
                <a:off x="4012750" y="910578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線接點 42"/>
              <p:cNvCxnSpPr/>
              <p:nvPr/>
            </p:nvCxnSpPr>
            <p:spPr>
              <a:xfrm>
                <a:off x="4922074" y="910578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線接點 43"/>
              <p:cNvCxnSpPr/>
              <p:nvPr/>
            </p:nvCxnSpPr>
            <p:spPr>
              <a:xfrm>
                <a:off x="4012750" y="1588476"/>
                <a:ext cx="909324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線接點 44"/>
              <p:cNvCxnSpPr/>
              <p:nvPr/>
            </p:nvCxnSpPr>
            <p:spPr>
              <a:xfrm>
                <a:off x="4012750" y="1592626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線接點 45"/>
              <p:cNvCxnSpPr/>
              <p:nvPr/>
            </p:nvCxnSpPr>
            <p:spPr>
              <a:xfrm>
                <a:off x="4922074" y="1592626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線接點 46"/>
              <p:cNvCxnSpPr/>
              <p:nvPr/>
            </p:nvCxnSpPr>
            <p:spPr>
              <a:xfrm>
                <a:off x="4012750" y="1592626"/>
                <a:ext cx="909324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線接點 47"/>
              <p:cNvCxnSpPr/>
              <p:nvPr/>
            </p:nvCxnSpPr>
            <p:spPr>
              <a:xfrm>
                <a:off x="4012750" y="2266373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線接點 48"/>
              <p:cNvCxnSpPr/>
              <p:nvPr/>
            </p:nvCxnSpPr>
            <p:spPr>
              <a:xfrm>
                <a:off x="4922074" y="2266373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線接點 49"/>
              <p:cNvCxnSpPr/>
              <p:nvPr/>
            </p:nvCxnSpPr>
            <p:spPr>
              <a:xfrm>
                <a:off x="4012750" y="2944271"/>
                <a:ext cx="909324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線接點 50"/>
              <p:cNvCxnSpPr/>
              <p:nvPr/>
            </p:nvCxnSpPr>
            <p:spPr>
              <a:xfrm>
                <a:off x="4012750" y="2940120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線接點 51"/>
              <p:cNvCxnSpPr/>
              <p:nvPr/>
            </p:nvCxnSpPr>
            <p:spPr>
              <a:xfrm>
                <a:off x="4922074" y="2940120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線接點 52"/>
              <p:cNvCxnSpPr/>
              <p:nvPr/>
            </p:nvCxnSpPr>
            <p:spPr>
              <a:xfrm>
                <a:off x="4012750" y="2940120"/>
                <a:ext cx="909324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線接點 53"/>
              <p:cNvCxnSpPr/>
              <p:nvPr/>
            </p:nvCxnSpPr>
            <p:spPr>
              <a:xfrm>
                <a:off x="4012750" y="3613867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線接點 54"/>
              <p:cNvCxnSpPr/>
              <p:nvPr/>
            </p:nvCxnSpPr>
            <p:spPr>
              <a:xfrm>
                <a:off x="4922074" y="3613867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線接點 55"/>
              <p:cNvCxnSpPr/>
              <p:nvPr/>
            </p:nvCxnSpPr>
            <p:spPr>
              <a:xfrm>
                <a:off x="4012750" y="4291765"/>
                <a:ext cx="909324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線接點 56"/>
              <p:cNvCxnSpPr/>
              <p:nvPr/>
            </p:nvCxnSpPr>
            <p:spPr>
              <a:xfrm>
                <a:off x="4012750" y="4287614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線接點 57"/>
              <p:cNvCxnSpPr/>
              <p:nvPr/>
            </p:nvCxnSpPr>
            <p:spPr>
              <a:xfrm>
                <a:off x="4922074" y="4287614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線接點 58"/>
              <p:cNvCxnSpPr/>
              <p:nvPr/>
            </p:nvCxnSpPr>
            <p:spPr>
              <a:xfrm>
                <a:off x="4012750" y="4287614"/>
                <a:ext cx="909324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線接點 59"/>
              <p:cNvCxnSpPr/>
              <p:nvPr/>
            </p:nvCxnSpPr>
            <p:spPr>
              <a:xfrm>
                <a:off x="4012750" y="4967803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線接點 60"/>
              <p:cNvCxnSpPr/>
              <p:nvPr/>
            </p:nvCxnSpPr>
            <p:spPr>
              <a:xfrm>
                <a:off x="4922074" y="4967803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線接點 61"/>
              <p:cNvCxnSpPr/>
              <p:nvPr/>
            </p:nvCxnSpPr>
            <p:spPr>
              <a:xfrm>
                <a:off x="4012750" y="5645701"/>
                <a:ext cx="909324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線接點 62"/>
              <p:cNvCxnSpPr/>
              <p:nvPr/>
            </p:nvCxnSpPr>
            <p:spPr>
              <a:xfrm>
                <a:off x="4921257" y="911507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線接點 63"/>
              <p:cNvCxnSpPr/>
              <p:nvPr/>
            </p:nvCxnSpPr>
            <p:spPr>
              <a:xfrm>
                <a:off x="5830581" y="911507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線接點 64"/>
              <p:cNvCxnSpPr/>
              <p:nvPr/>
            </p:nvCxnSpPr>
            <p:spPr>
              <a:xfrm>
                <a:off x="4921257" y="911507"/>
                <a:ext cx="909324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線接點 65"/>
              <p:cNvCxnSpPr/>
              <p:nvPr/>
            </p:nvCxnSpPr>
            <p:spPr>
              <a:xfrm>
                <a:off x="4921257" y="1593555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線接點 66"/>
              <p:cNvCxnSpPr/>
              <p:nvPr/>
            </p:nvCxnSpPr>
            <p:spPr>
              <a:xfrm>
                <a:off x="5830581" y="1593555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線接點 67"/>
              <p:cNvCxnSpPr/>
              <p:nvPr/>
            </p:nvCxnSpPr>
            <p:spPr>
              <a:xfrm>
                <a:off x="4921257" y="2271453"/>
                <a:ext cx="909324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直線接點 68"/>
              <p:cNvCxnSpPr/>
              <p:nvPr/>
            </p:nvCxnSpPr>
            <p:spPr>
              <a:xfrm>
                <a:off x="4921257" y="2267302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直線接點 69"/>
              <p:cNvCxnSpPr/>
              <p:nvPr/>
            </p:nvCxnSpPr>
            <p:spPr>
              <a:xfrm>
                <a:off x="5830581" y="2267302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線接點 70"/>
              <p:cNvCxnSpPr/>
              <p:nvPr/>
            </p:nvCxnSpPr>
            <p:spPr>
              <a:xfrm>
                <a:off x="4921257" y="2941049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線接點 71"/>
              <p:cNvCxnSpPr/>
              <p:nvPr/>
            </p:nvCxnSpPr>
            <p:spPr>
              <a:xfrm>
                <a:off x="5830581" y="2941049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直線接點 72"/>
              <p:cNvCxnSpPr/>
              <p:nvPr/>
            </p:nvCxnSpPr>
            <p:spPr>
              <a:xfrm>
                <a:off x="4921257" y="3618947"/>
                <a:ext cx="909324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線接點 73"/>
              <p:cNvCxnSpPr/>
              <p:nvPr/>
            </p:nvCxnSpPr>
            <p:spPr>
              <a:xfrm>
                <a:off x="4921257" y="3614796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直線接點 74"/>
              <p:cNvCxnSpPr/>
              <p:nvPr/>
            </p:nvCxnSpPr>
            <p:spPr>
              <a:xfrm>
                <a:off x="5830581" y="3614796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直線接點 75"/>
              <p:cNvCxnSpPr/>
              <p:nvPr/>
            </p:nvCxnSpPr>
            <p:spPr>
              <a:xfrm>
                <a:off x="4921257" y="3614796"/>
                <a:ext cx="909324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線接點 76"/>
              <p:cNvCxnSpPr/>
              <p:nvPr/>
            </p:nvCxnSpPr>
            <p:spPr>
              <a:xfrm>
                <a:off x="4921257" y="4288543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直線接點 77"/>
              <p:cNvCxnSpPr/>
              <p:nvPr/>
            </p:nvCxnSpPr>
            <p:spPr>
              <a:xfrm>
                <a:off x="5830581" y="4288543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直線接點 78"/>
              <p:cNvCxnSpPr/>
              <p:nvPr/>
            </p:nvCxnSpPr>
            <p:spPr>
              <a:xfrm>
                <a:off x="4921257" y="4966441"/>
                <a:ext cx="909324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線接點 79"/>
              <p:cNvCxnSpPr/>
              <p:nvPr/>
            </p:nvCxnSpPr>
            <p:spPr>
              <a:xfrm>
                <a:off x="4921257" y="4968732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直線接點 80"/>
              <p:cNvCxnSpPr/>
              <p:nvPr/>
            </p:nvCxnSpPr>
            <p:spPr>
              <a:xfrm>
                <a:off x="5830581" y="4968732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線接點 82"/>
              <p:cNvCxnSpPr/>
              <p:nvPr/>
            </p:nvCxnSpPr>
            <p:spPr>
              <a:xfrm>
                <a:off x="5829764" y="912436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直線接點 83"/>
              <p:cNvCxnSpPr/>
              <p:nvPr/>
            </p:nvCxnSpPr>
            <p:spPr>
              <a:xfrm>
                <a:off x="6739088" y="912436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直線接點 85"/>
              <p:cNvCxnSpPr/>
              <p:nvPr/>
            </p:nvCxnSpPr>
            <p:spPr>
              <a:xfrm>
                <a:off x="5829764" y="1590334"/>
                <a:ext cx="909324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直線接點 86"/>
              <p:cNvCxnSpPr/>
              <p:nvPr/>
            </p:nvCxnSpPr>
            <p:spPr>
              <a:xfrm>
                <a:off x="5829764" y="1594484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直線接點 87"/>
              <p:cNvCxnSpPr/>
              <p:nvPr/>
            </p:nvCxnSpPr>
            <p:spPr>
              <a:xfrm>
                <a:off x="6739088" y="1594484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直線接點 88"/>
              <p:cNvCxnSpPr/>
              <p:nvPr/>
            </p:nvCxnSpPr>
            <p:spPr>
              <a:xfrm>
                <a:off x="5829764" y="1594484"/>
                <a:ext cx="909324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直線接點 89"/>
              <p:cNvCxnSpPr/>
              <p:nvPr/>
            </p:nvCxnSpPr>
            <p:spPr>
              <a:xfrm>
                <a:off x="5829764" y="2268231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直線接點 90"/>
              <p:cNvCxnSpPr/>
              <p:nvPr/>
            </p:nvCxnSpPr>
            <p:spPr>
              <a:xfrm>
                <a:off x="6739088" y="2268231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直線接點 91"/>
              <p:cNvCxnSpPr/>
              <p:nvPr/>
            </p:nvCxnSpPr>
            <p:spPr>
              <a:xfrm>
                <a:off x="5829764" y="2946129"/>
                <a:ext cx="909324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直線接點 92"/>
              <p:cNvCxnSpPr/>
              <p:nvPr/>
            </p:nvCxnSpPr>
            <p:spPr>
              <a:xfrm>
                <a:off x="5829764" y="2941978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直線接點 93"/>
              <p:cNvCxnSpPr/>
              <p:nvPr/>
            </p:nvCxnSpPr>
            <p:spPr>
              <a:xfrm>
                <a:off x="6739088" y="2941978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直線接點 94"/>
              <p:cNvCxnSpPr/>
              <p:nvPr/>
            </p:nvCxnSpPr>
            <p:spPr>
              <a:xfrm>
                <a:off x="5829764" y="2941978"/>
                <a:ext cx="909324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直線接點 95"/>
              <p:cNvCxnSpPr/>
              <p:nvPr/>
            </p:nvCxnSpPr>
            <p:spPr>
              <a:xfrm>
                <a:off x="5829764" y="3615725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直線接點 96"/>
              <p:cNvCxnSpPr/>
              <p:nvPr/>
            </p:nvCxnSpPr>
            <p:spPr>
              <a:xfrm>
                <a:off x="6739088" y="3615725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線接點 97"/>
              <p:cNvCxnSpPr/>
              <p:nvPr/>
            </p:nvCxnSpPr>
            <p:spPr>
              <a:xfrm>
                <a:off x="5829764" y="4293623"/>
                <a:ext cx="909324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直線接點 98"/>
              <p:cNvCxnSpPr/>
              <p:nvPr/>
            </p:nvCxnSpPr>
            <p:spPr>
              <a:xfrm>
                <a:off x="5829764" y="4289472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直線接點 99"/>
              <p:cNvCxnSpPr/>
              <p:nvPr/>
            </p:nvCxnSpPr>
            <p:spPr>
              <a:xfrm>
                <a:off x="6739088" y="4289472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直線接點 100"/>
              <p:cNvCxnSpPr/>
              <p:nvPr/>
            </p:nvCxnSpPr>
            <p:spPr>
              <a:xfrm>
                <a:off x="5829764" y="4289472"/>
                <a:ext cx="909324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直線接點 101"/>
              <p:cNvCxnSpPr/>
              <p:nvPr/>
            </p:nvCxnSpPr>
            <p:spPr>
              <a:xfrm>
                <a:off x="5829764" y="4969661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直線接點 102"/>
              <p:cNvCxnSpPr/>
              <p:nvPr/>
            </p:nvCxnSpPr>
            <p:spPr>
              <a:xfrm>
                <a:off x="6739088" y="4969661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直線接點 103"/>
              <p:cNvCxnSpPr/>
              <p:nvPr/>
            </p:nvCxnSpPr>
            <p:spPr>
              <a:xfrm>
                <a:off x="5829764" y="5647559"/>
                <a:ext cx="909324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直線接點 104"/>
              <p:cNvCxnSpPr/>
              <p:nvPr/>
            </p:nvCxnSpPr>
            <p:spPr>
              <a:xfrm>
                <a:off x="6738271" y="913365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直線接點 105"/>
              <p:cNvCxnSpPr/>
              <p:nvPr/>
            </p:nvCxnSpPr>
            <p:spPr>
              <a:xfrm>
                <a:off x="7647595" y="913365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直線接點 106"/>
              <p:cNvCxnSpPr/>
              <p:nvPr/>
            </p:nvCxnSpPr>
            <p:spPr>
              <a:xfrm>
                <a:off x="6738271" y="913365"/>
                <a:ext cx="909324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直線接點 107"/>
              <p:cNvCxnSpPr/>
              <p:nvPr/>
            </p:nvCxnSpPr>
            <p:spPr>
              <a:xfrm>
                <a:off x="6738271" y="1595413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直線接點 108"/>
              <p:cNvCxnSpPr/>
              <p:nvPr/>
            </p:nvCxnSpPr>
            <p:spPr>
              <a:xfrm>
                <a:off x="7647595" y="1595413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直線接點 109"/>
              <p:cNvCxnSpPr/>
              <p:nvPr/>
            </p:nvCxnSpPr>
            <p:spPr>
              <a:xfrm>
                <a:off x="6738271" y="2273311"/>
                <a:ext cx="909324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直線接點 110"/>
              <p:cNvCxnSpPr/>
              <p:nvPr/>
            </p:nvCxnSpPr>
            <p:spPr>
              <a:xfrm>
                <a:off x="6738271" y="2269160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直線接點 111"/>
              <p:cNvCxnSpPr/>
              <p:nvPr/>
            </p:nvCxnSpPr>
            <p:spPr>
              <a:xfrm>
                <a:off x="7647595" y="2269160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直線接點 112"/>
              <p:cNvCxnSpPr/>
              <p:nvPr/>
            </p:nvCxnSpPr>
            <p:spPr>
              <a:xfrm>
                <a:off x="6738271" y="2269160"/>
                <a:ext cx="909324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直線接點 113"/>
              <p:cNvCxnSpPr/>
              <p:nvPr/>
            </p:nvCxnSpPr>
            <p:spPr>
              <a:xfrm>
                <a:off x="6738271" y="2942907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直線接點 114"/>
              <p:cNvCxnSpPr/>
              <p:nvPr/>
            </p:nvCxnSpPr>
            <p:spPr>
              <a:xfrm>
                <a:off x="7647595" y="2942907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直線接點 115"/>
              <p:cNvCxnSpPr/>
              <p:nvPr/>
            </p:nvCxnSpPr>
            <p:spPr>
              <a:xfrm>
                <a:off x="6738271" y="3620805"/>
                <a:ext cx="909324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直線接點 116"/>
              <p:cNvCxnSpPr/>
              <p:nvPr/>
            </p:nvCxnSpPr>
            <p:spPr>
              <a:xfrm>
                <a:off x="6738271" y="3616654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直線接點 117"/>
              <p:cNvCxnSpPr/>
              <p:nvPr/>
            </p:nvCxnSpPr>
            <p:spPr>
              <a:xfrm>
                <a:off x="7647595" y="3616654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直線接點 118"/>
              <p:cNvCxnSpPr/>
              <p:nvPr/>
            </p:nvCxnSpPr>
            <p:spPr>
              <a:xfrm>
                <a:off x="6738271" y="3616654"/>
                <a:ext cx="909324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直線接點 119"/>
              <p:cNvCxnSpPr/>
              <p:nvPr/>
            </p:nvCxnSpPr>
            <p:spPr>
              <a:xfrm>
                <a:off x="6738271" y="4290401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直線接點 120"/>
              <p:cNvCxnSpPr/>
              <p:nvPr/>
            </p:nvCxnSpPr>
            <p:spPr>
              <a:xfrm>
                <a:off x="7647595" y="4290401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直線接點 121"/>
              <p:cNvCxnSpPr/>
              <p:nvPr/>
            </p:nvCxnSpPr>
            <p:spPr>
              <a:xfrm>
                <a:off x="6738271" y="4968299"/>
                <a:ext cx="909324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直線接點 122"/>
              <p:cNvCxnSpPr/>
              <p:nvPr/>
            </p:nvCxnSpPr>
            <p:spPr>
              <a:xfrm>
                <a:off x="6738271" y="4970590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直線接點 123"/>
              <p:cNvCxnSpPr/>
              <p:nvPr/>
            </p:nvCxnSpPr>
            <p:spPr>
              <a:xfrm>
                <a:off x="7647595" y="4970590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直線接點 124"/>
              <p:cNvCxnSpPr/>
              <p:nvPr/>
            </p:nvCxnSpPr>
            <p:spPr>
              <a:xfrm>
                <a:off x="6738271" y="4970590"/>
                <a:ext cx="909324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6" name="橢圓 125"/>
              <p:cNvSpPr/>
              <p:nvPr/>
            </p:nvSpPr>
            <p:spPr>
              <a:xfrm>
                <a:off x="2050904" y="903642"/>
                <a:ext cx="288032" cy="216024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7" name="橢圓 126"/>
              <p:cNvSpPr/>
              <p:nvPr/>
            </p:nvSpPr>
            <p:spPr>
              <a:xfrm>
                <a:off x="2050904" y="5520159"/>
                <a:ext cx="288032" cy="216024"/>
              </a:xfrm>
              <a:prstGeom prst="ellipse">
                <a:avLst/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8" name="橢圓 127"/>
              <p:cNvSpPr/>
              <p:nvPr/>
            </p:nvSpPr>
            <p:spPr>
              <a:xfrm>
                <a:off x="2039077" y="4821361"/>
                <a:ext cx="288032" cy="216024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9" name="橢圓 128"/>
              <p:cNvSpPr/>
              <p:nvPr/>
            </p:nvSpPr>
            <p:spPr>
              <a:xfrm>
                <a:off x="2026019" y="4170400"/>
                <a:ext cx="288032" cy="216024"/>
              </a:xfrm>
              <a:prstGeom prst="ellipse">
                <a:avLst/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0" name="橢圓 129"/>
              <p:cNvSpPr/>
              <p:nvPr/>
            </p:nvSpPr>
            <p:spPr>
              <a:xfrm>
                <a:off x="2039077" y="3448845"/>
                <a:ext cx="288032" cy="216024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1" name="橢圓 130"/>
              <p:cNvSpPr/>
              <p:nvPr/>
            </p:nvSpPr>
            <p:spPr>
              <a:xfrm>
                <a:off x="2039077" y="2827959"/>
                <a:ext cx="288032" cy="216024"/>
              </a:xfrm>
              <a:prstGeom prst="ellipse">
                <a:avLst/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2" name="橢圓 131"/>
              <p:cNvSpPr/>
              <p:nvPr/>
            </p:nvSpPr>
            <p:spPr>
              <a:xfrm>
                <a:off x="2026019" y="2168026"/>
                <a:ext cx="288032" cy="216024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3" name="橢圓 132"/>
              <p:cNvSpPr/>
              <p:nvPr/>
            </p:nvSpPr>
            <p:spPr>
              <a:xfrm>
                <a:off x="2039077" y="1491059"/>
                <a:ext cx="288032" cy="216024"/>
              </a:xfrm>
              <a:prstGeom prst="ellipse">
                <a:avLst/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4" name="橢圓 133"/>
              <p:cNvSpPr/>
              <p:nvPr/>
            </p:nvSpPr>
            <p:spPr>
              <a:xfrm>
                <a:off x="3005568" y="1593555"/>
                <a:ext cx="288032" cy="216024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5" name="橢圓 134"/>
              <p:cNvSpPr/>
              <p:nvPr/>
            </p:nvSpPr>
            <p:spPr>
              <a:xfrm>
                <a:off x="2967887" y="772998"/>
                <a:ext cx="288032" cy="216024"/>
              </a:xfrm>
              <a:prstGeom prst="ellipse">
                <a:avLst/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6" name="橢圓 135"/>
              <p:cNvSpPr/>
              <p:nvPr/>
            </p:nvSpPr>
            <p:spPr>
              <a:xfrm>
                <a:off x="2993741" y="5511274"/>
                <a:ext cx="288032" cy="216024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7" name="橢圓 136"/>
              <p:cNvSpPr/>
              <p:nvPr/>
            </p:nvSpPr>
            <p:spPr>
              <a:xfrm>
                <a:off x="2980683" y="4860313"/>
                <a:ext cx="288032" cy="216024"/>
              </a:xfrm>
              <a:prstGeom prst="ellipse">
                <a:avLst/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8" name="橢圓 137"/>
              <p:cNvSpPr/>
              <p:nvPr/>
            </p:nvSpPr>
            <p:spPr>
              <a:xfrm>
                <a:off x="2993741" y="4138758"/>
                <a:ext cx="288032" cy="216024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9" name="橢圓 138"/>
              <p:cNvSpPr/>
              <p:nvPr/>
            </p:nvSpPr>
            <p:spPr>
              <a:xfrm>
                <a:off x="2993741" y="3517872"/>
                <a:ext cx="288032" cy="216024"/>
              </a:xfrm>
              <a:prstGeom prst="ellipse">
                <a:avLst/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0" name="橢圓 139"/>
              <p:cNvSpPr/>
              <p:nvPr/>
            </p:nvSpPr>
            <p:spPr>
              <a:xfrm>
                <a:off x="2980683" y="2857939"/>
                <a:ext cx="288032" cy="216024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1" name="橢圓 140"/>
              <p:cNvSpPr/>
              <p:nvPr/>
            </p:nvSpPr>
            <p:spPr>
              <a:xfrm>
                <a:off x="2993741" y="2180972"/>
                <a:ext cx="288032" cy="216024"/>
              </a:xfrm>
              <a:prstGeom prst="ellipse">
                <a:avLst/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grpSp>
            <p:nvGrpSpPr>
              <p:cNvPr id="142" name="群組 141"/>
              <p:cNvGrpSpPr/>
              <p:nvPr/>
            </p:nvGrpSpPr>
            <p:grpSpPr>
              <a:xfrm>
                <a:off x="3864088" y="860940"/>
                <a:ext cx="312917" cy="4832541"/>
                <a:chOff x="1115879" y="698819"/>
                <a:chExt cx="312917" cy="4832541"/>
              </a:xfrm>
            </p:grpSpPr>
            <p:sp>
              <p:nvSpPr>
                <p:cNvPr id="175" name="橢圓 174"/>
                <p:cNvSpPr/>
                <p:nvPr/>
              </p:nvSpPr>
              <p:spPr>
                <a:xfrm>
                  <a:off x="1140764" y="698819"/>
                  <a:ext cx="288032" cy="216024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6" name="橢圓 175"/>
                <p:cNvSpPr/>
                <p:nvPr/>
              </p:nvSpPr>
              <p:spPr>
                <a:xfrm>
                  <a:off x="1140764" y="5315336"/>
                  <a:ext cx="288032" cy="216024"/>
                </a:xfrm>
                <a:prstGeom prst="ellipse">
                  <a:avLst/>
                </a:prstGeom>
                <a:solidFill>
                  <a:schemeClr val="accent2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7" name="橢圓 176"/>
                <p:cNvSpPr/>
                <p:nvPr/>
              </p:nvSpPr>
              <p:spPr>
                <a:xfrm>
                  <a:off x="1128937" y="4616538"/>
                  <a:ext cx="288032" cy="216024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8" name="橢圓 177"/>
                <p:cNvSpPr/>
                <p:nvPr/>
              </p:nvSpPr>
              <p:spPr>
                <a:xfrm>
                  <a:off x="1115879" y="3965577"/>
                  <a:ext cx="288032" cy="216024"/>
                </a:xfrm>
                <a:prstGeom prst="ellipse">
                  <a:avLst/>
                </a:prstGeom>
                <a:solidFill>
                  <a:schemeClr val="accent2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79" name="橢圓 178"/>
                <p:cNvSpPr/>
                <p:nvPr/>
              </p:nvSpPr>
              <p:spPr>
                <a:xfrm>
                  <a:off x="1128937" y="3244022"/>
                  <a:ext cx="288032" cy="216024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80" name="橢圓 179"/>
                <p:cNvSpPr/>
                <p:nvPr/>
              </p:nvSpPr>
              <p:spPr>
                <a:xfrm>
                  <a:off x="1128937" y="2623136"/>
                  <a:ext cx="288032" cy="216024"/>
                </a:xfrm>
                <a:prstGeom prst="ellipse">
                  <a:avLst/>
                </a:prstGeom>
                <a:solidFill>
                  <a:schemeClr val="accent2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81" name="橢圓 180"/>
                <p:cNvSpPr/>
                <p:nvPr/>
              </p:nvSpPr>
              <p:spPr>
                <a:xfrm>
                  <a:off x="1115879" y="1963203"/>
                  <a:ext cx="288032" cy="216024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82" name="橢圓 181"/>
                <p:cNvSpPr/>
                <p:nvPr/>
              </p:nvSpPr>
              <p:spPr>
                <a:xfrm>
                  <a:off x="1128937" y="1286236"/>
                  <a:ext cx="288032" cy="216024"/>
                </a:xfrm>
                <a:prstGeom prst="ellipse">
                  <a:avLst/>
                </a:prstGeom>
                <a:solidFill>
                  <a:schemeClr val="accent2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sp>
            <p:nvSpPr>
              <p:cNvPr id="143" name="橢圓 142"/>
              <p:cNvSpPr/>
              <p:nvPr/>
            </p:nvSpPr>
            <p:spPr>
              <a:xfrm>
                <a:off x="5673169" y="847850"/>
                <a:ext cx="288032" cy="216024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4" name="橢圓 143"/>
              <p:cNvSpPr/>
              <p:nvPr/>
            </p:nvSpPr>
            <p:spPr>
              <a:xfrm>
                <a:off x="5673169" y="5464367"/>
                <a:ext cx="288032" cy="216024"/>
              </a:xfrm>
              <a:prstGeom prst="ellipse">
                <a:avLst/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5" name="橢圓 144"/>
              <p:cNvSpPr/>
              <p:nvPr/>
            </p:nvSpPr>
            <p:spPr>
              <a:xfrm>
                <a:off x="5661342" y="4765569"/>
                <a:ext cx="288032" cy="216024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6" name="橢圓 145"/>
              <p:cNvSpPr/>
              <p:nvPr/>
            </p:nvSpPr>
            <p:spPr>
              <a:xfrm>
                <a:off x="5648284" y="4114608"/>
                <a:ext cx="288032" cy="216024"/>
              </a:xfrm>
              <a:prstGeom prst="ellipse">
                <a:avLst/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7" name="橢圓 146"/>
              <p:cNvSpPr/>
              <p:nvPr/>
            </p:nvSpPr>
            <p:spPr>
              <a:xfrm>
                <a:off x="5661342" y="2772167"/>
                <a:ext cx="288032" cy="216024"/>
              </a:xfrm>
              <a:prstGeom prst="ellipse">
                <a:avLst/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8" name="橢圓 147"/>
              <p:cNvSpPr/>
              <p:nvPr/>
            </p:nvSpPr>
            <p:spPr>
              <a:xfrm>
                <a:off x="5648284" y="2112234"/>
                <a:ext cx="288032" cy="216024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9" name="橢圓 148"/>
              <p:cNvSpPr/>
              <p:nvPr/>
            </p:nvSpPr>
            <p:spPr>
              <a:xfrm>
                <a:off x="5661342" y="1435267"/>
                <a:ext cx="288032" cy="216024"/>
              </a:xfrm>
              <a:prstGeom prst="ellipse">
                <a:avLst/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0" name="橢圓 149"/>
              <p:cNvSpPr/>
              <p:nvPr/>
            </p:nvSpPr>
            <p:spPr>
              <a:xfrm>
                <a:off x="7522327" y="818237"/>
                <a:ext cx="288032" cy="216024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1" name="橢圓 150"/>
              <p:cNvSpPr/>
              <p:nvPr/>
            </p:nvSpPr>
            <p:spPr>
              <a:xfrm>
                <a:off x="7522327" y="5434754"/>
                <a:ext cx="288032" cy="216024"/>
              </a:xfrm>
              <a:prstGeom prst="ellipse">
                <a:avLst/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2" name="橢圓 151"/>
              <p:cNvSpPr/>
              <p:nvPr/>
            </p:nvSpPr>
            <p:spPr>
              <a:xfrm>
                <a:off x="7510500" y="4735956"/>
                <a:ext cx="288032" cy="216024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3" name="橢圓 152"/>
              <p:cNvSpPr/>
              <p:nvPr/>
            </p:nvSpPr>
            <p:spPr>
              <a:xfrm>
                <a:off x="7497442" y="4084995"/>
                <a:ext cx="288032" cy="216024"/>
              </a:xfrm>
              <a:prstGeom prst="ellipse">
                <a:avLst/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4" name="橢圓 153"/>
              <p:cNvSpPr/>
              <p:nvPr/>
            </p:nvSpPr>
            <p:spPr>
              <a:xfrm>
                <a:off x="7510500" y="2742554"/>
                <a:ext cx="288032" cy="216024"/>
              </a:xfrm>
              <a:prstGeom prst="ellipse">
                <a:avLst/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5" name="橢圓 154"/>
              <p:cNvSpPr/>
              <p:nvPr/>
            </p:nvSpPr>
            <p:spPr>
              <a:xfrm>
                <a:off x="7497442" y="2082621"/>
                <a:ext cx="288032" cy="216024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6" name="橢圓 155"/>
              <p:cNvSpPr/>
              <p:nvPr/>
            </p:nvSpPr>
            <p:spPr>
              <a:xfrm>
                <a:off x="7510500" y="1405654"/>
                <a:ext cx="288032" cy="216024"/>
              </a:xfrm>
              <a:prstGeom prst="ellipse">
                <a:avLst/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7" name="橢圓 156"/>
              <p:cNvSpPr/>
              <p:nvPr/>
            </p:nvSpPr>
            <p:spPr>
              <a:xfrm>
                <a:off x="5691134" y="3549185"/>
                <a:ext cx="288032" cy="216024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8" name="橢圓 157"/>
              <p:cNvSpPr/>
              <p:nvPr/>
            </p:nvSpPr>
            <p:spPr>
              <a:xfrm>
                <a:off x="7503987" y="3497122"/>
                <a:ext cx="288032" cy="216024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9" name="橢圓 158"/>
              <p:cNvSpPr/>
              <p:nvPr/>
            </p:nvSpPr>
            <p:spPr>
              <a:xfrm>
                <a:off x="4789903" y="1534687"/>
                <a:ext cx="288032" cy="216024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60" name="橢圓 159"/>
              <p:cNvSpPr/>
              <p:nvPr/>
            </p:nvSpPr>
            <p:spPr>
              <a:xfrm>
                <a:off x="4789821" y="788341"/>
                <a:ext cx="288032" cy="216024"/>
              </a:xfrm>
              <a:prstGeom prst="ellipse">
                <a:avLst/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61" name="橢圓 160"/>
              <p:cNvSpPr/>
              <p:nvPr/>
            </p:nvSpPr>
            <p:spPr>
              <a:xfrm>
                <a:off x="4778076" y="5452406"/>
                <a:ext cx="288032" cy="216024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62" name="橢圓 161"/>
              <p:cNvSpPr/>
              <p:nvPr/>
            </p:nvSpPr>
            <p:spPr>
              <a:xfrm>
                <a:off x="4765018" y="4801445"/>
                <a:ext cx="288032" cy="216024"/>
              </a:xfrm>
              <a:prstGeom prst="ellipse">
                <a:avLst/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63" name="橢圓 162"/>
              <p:cNvSpPr/>
              <p:nvPr/>
            </p:nvSpPr>
            <p:spPr>
              <a:xfrm>
                <a:off x="4778076" y="4079890"/>
                <a:ext cx="288032" cy="216024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64" name="橢圓 163"/>
              <p:cNvSpPr/>
              <p:nvPr/>
            </p:nvSpPr>
            <p:spPr>
              <a:xfrm>
                <a:off x="4778076" y="3459004"/>
                <a:ext cx="288032" cy="216024"/>
              </a:xfrm>
              <a:prstGeom prst="ellipse">
                <a:avLst/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65" name="橢圓 164"/>
              <p:cNvSpPr/>
              <p:nvPr/>
            </p:nvSpPr>
            <p:spPr>
              <a:xfrm>
                <a:off x="4765018" y="2799071"/>
                <a:ext cx="288032" cy="216024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66" name="橢圓 165"/>
              <p:cNvSpPr/>
              <p:nvPr/>
            </p:nvSpPr>
            <p:spPr>
              <a:xfrm>
                <a:off x="4778076" y="2122104"/>
                <a:ext cx="288032" cy="216024"/>
              </a:xfrm>
              <a:prstGeom prst="ellipse">
                <a:avLst/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67" name="橢圓 166"/>
              <p:cNvSpPr/>
              <p:nvPr/>
            </p:nvSpPr>
            <p:spPr>
              <a:xfrm>
                <a:off x="6612490" y="1510471"/>
                <a:ext cx="288032" cy="216024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68" name="橢圓 167"/>
              <p:cNvSpPr/>
              <p:nvPr/>
            </p:nvSpPr>
            <p:spPr>
              <a:xfrm>
                <a:off x="6612490" y="788361"/>
                <a:ext cx="288032" cy="216024"/>
              </a:xfrm>
              <a:prstGeom prst="ellipse">
                <a:avLst/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69" name="橢圓 168"/>
              <p:cNvSpPr/>
              <p:nvPr/>
            </p:nvSpPr>
            <p:spPr>
              <a:xfrm>
                <a:off x="6600663" y="5428190"/>
                <a:ext cx="288032" cy="216024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70" name="橢圓 169"/>
              <p:cNvSpPr/>
              <p:nvPr/>
            </p:nvSpPr>
            <p:spPr>
              <a:xfrm>
                <a:off x="6587605" y="4777229"/>
                <a:ext cx="288032" cy="216024"/>
              </a:xfrm>
              <a:prstGeom prst="ellipse">
                <a:avLst/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71" name="橢圓 170"/>
              <p:cNvSpPr/>
              <p:nvPr/>
            </p:nvSpPr>
            <p:spPr>
              <a:xfrm>
                <a:off x="6600663" y="4055674"/>
                <a:ext cx="288032" cy="216024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72" name="橢圓 171"/>
              <p:cNvSpPr/>
              <p:nvPr/>
            </p:nvSpPr>
            <p:spPr>
              <a:xfrm>
                <a:off x="6600663" y="3434788"/>
                <a:ext cx="288032" cy="216024"/>
              </a:xfrm>
              <a:prstGeom prst="ellipse">
                <a:avLst/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73" name="橢圓 172"/>
              <p:cNvSpPr/>
              <p:nvPr/>
            </p:nvSpPr>
            <p:spPr>
              <a:xfrm>
                <a:off x="6587605" y="2774855"/>
                <a:ext cx="288032" cy="216024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74" name="橢圓 173"/>
              <p:cNvSpPr/>
              <p:nvPr/>
            </p:nvSpPr>
            <p:spPr>
              <a:xfrm>
                <a:off x="6600663" y="2097888"/>
                <a:ext cx="288032" cy="216024"/>
              </a:xfrm>
              <a:prstGeom prst="ellipse">
                <a:avLst/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sp>
          <p:nvSpPr>
            <p:cNvPr id="183" name="手繪多邊形: 圖案 182"/>
            <p:cNvSpPr/>
            <p:nvPr/>
          </p:nvSpPr>
          <p:spPr>
            <a:xfrm>
              <a:off x="2681122" y="940960"/>
              <a:ext cx="469611" cy="4633783"/>
            </a:xfrm>
            <a:custGeom>
              <a:avLst/>
              <a:gdLst>
                <a:gd name="connsiteX0" fmla="*/ 444898 w 469611"/>
                <a:gd name="connsiteY0" fmla="*/ 0 h 4633783"/>
                <a:gd name="connsiteX1" fmla="*/ 55 w 469611"/>
                <a:gd name="connsiteY1" fmla="*/ 2360140 h 4633783"/>
                <a:gd name="connsiteX2" fmla="*/ 469611 w 469611"/>
                <a:gd name="connsiteY2" fmla="*/ 4633783 h 4633783"/>
                <a:gd name="connsiteX3" fmla="*/ 469611 w 469611"/>
                <a:gd name="connsiteY3" fmla="*/ 4633783 h 4633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9611" h="4633783">
                  <a:moveTo>
                    <a:pt x="444898" y="0"/>
                  </a:moveTo>
                  <a:cubicBezTo>
                    <a:pt x="220417" y="793921"/>
                    <a:pt x="-4064" y="1587843"/>
                    <a:pt x="55" y="2360140"/>
                  </a:cubicBezTo>
                  <a:cubicBezTo>
                    <a:pt x="4174" y="3132437"/>
                    <a:pt x="469611" y="4633783"/>
                    <a:pt x="469611" y="4633783"/>
                  </a:cubicBezTo>
                  <a:lnTo>
                    <a:pt x="469611" y="4633783"/>
                  </a:ln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84" name="手繪多邊形: 圖案 183"/>
            <p:cNvSpPr/>
            <p:nvPr/>
          </p:nvSpPr>
          <p:spPr>
            <a:xfrm>
              <a:off x="1795794" y="1140941"/>
              <a:ext cx="469611" cy="4633783"/>
            </a:xfrm>
            <a:custGeom>
              <a:avLst/>
              <a:gdLst>
                <a:gd name="connsiteX0" fmla="*/ 444898 w 469611"/>
                <a:gd name="connsiteY0" fmla="*/ 0 h 4633783"/>
                <a:gd name="connsiteX1" fmla="*/ 55 w 469611"/>
                <a:gd name="connsiteY1" fmla="*/ 2360140 h 4633783"/>
                <a:gd name="connsiteX2" fmla="*/ 469611 w 469611"/>
                <a:gd name="connsiteY2" fmla="*/ 4633783 h 4633783"/>
                <a:gd name="connsiteX3" fmla="*/ 469611 w 469611"/>
                <a:gd name="connsiteY3" fmla="*/ 4633783 h 4633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9611" h="4633783">
                  <a:moveTo>
                    <a:pt x="444898" y="0"/>
                  </a:moveTo>
                  <a:cubicBezTo>
                    <a:pt x="220417" y="793921"/>
                    <a:pt x="-4064" y="1587843"/>
                    <a:pt x="55" y="2360140"/>
                  </a:cubicBezTo>
                  <a:cubicBezTo>
                    <a:pt x="4174" y="3132437"/>
                    <a:pt x="469611" y="4633783"/>
                    <a:pt x="469611" y="4633783"/>
                  </a:cubicBezTo>
                  <a:lnTo>
                    <a:pt x="469611" y="4633783"/>
                  </a:ln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85" name="手繪多邊形: 圖案 184"/>
            <p:cNvSpPr/>
            <p:nvPr/>
          </p:nvSpPr>
          <p:spPr>
            <a:xfrm>
              <a:off x="3637165" y="920830"/>
              <a:ext cx="469611" cy="4633783"/>
            </a:xfrm>
            <a:custGeom>
              <a:avLst/>
              <a:gdLst>
                <a:gd name="connsiteX0" fmla="*/ 444898 w 469611"/>
                <a:gd name="connsiteY0" fmla="*/ 0 h 4633783"/>
                <a:gd name="connsiteX1" fmla="*/ 55 w 469611"/>
                <a:gd name="connsiteY1" fmla="*/ 2360140 h 4633783"/>
                <a:gd name="connsiteX2" fmla="*/ 469611 w 469611"/>
                <a:gd name="connsiteY2" fmla="*/ 4633783 h 4633783"/>
                <a:gd name="connsiteX3" fmla="*/ 469611 w 469611"/>
                <a:gd name="connsiteY3" fmla="*/ 4633783 h 4633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9611" h="4633783">
                  <a:moveTo>
                    <a:pt x="444898" y="0"/>
                  </a:moveTo>
                  <a:cubicBezTo>
                    <a:pt x="220417" y="793921"/>
                    <a:pt x="-4064" y="1587843"/>
                    <a:pt x="55" y="2360140"/>
                  </a:cubicBezTo>
                  <a:cubicBezTo>
                    <a:pt x="4174" y="3132437"/>
                    <a:pt x="469611" y="4633783"/>
                    <a:pt x="469611" y="4633783"/>
                  </a:cubicBezTo>
                  <a:lnTo>
                    <a:pt x="469611" y="4633783"/>
                  </a:ln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86" name="手繪多邊形: 圖案 185"/>
            <p:cNvSpPr/>
            <p:nvPr/>
          </p:nvSpPr>
          <p:spPr>
            <a:xfrm>
              <a:off x="4469278" y="985644"/>
              <a:ext cx="469611" cy="4633783"/>
            </a:xfrm>
            <a:custGeom>
              <a:avLst/>
              <a:gdLst>
                <a:gd name="connsiteX0" fmla="*/ 444898 w 469611"/>
                <a:gd name="connsiteY0" fmla="*/ 0 h 4633783"/>
                <a:gd name="connsiteX1" fmla="*/ 55 w 469611"/>
                <a:gd name="connsiteY1" fmla="*/ 2360140 h 4633783"/>
                <a:gd name="connsiteX2" fmla="*/ 469611 w 469611"/>
                <a:gd name="connsiteY2" fmla="*/ 4633783 h 4633783"/>
                <a:gd name="connsiteX3" fmla="*/ 469611 w 469611"/>
                <a:gd name="connsiteY3" fmla="*/ 4633783 h 4633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9611" h="4633783">
                  <a:moveTo>
                    <a:pt x="444898" y="0"/>
                  </a:moveTo>
                  <a:cubicBezTo>
                    <a:pt x="220417" y="793921"/>
                    <a:pt x="-4064" y="1587843"/>
                    <a:pt x="55" y="2360140"/>
                  </a:cubicBezTo>
                  <a:cubicBezTo>
                    <a:pt x="4174" y="3132437"/>
                    <a:pt x="469611" y="4633783"/>
                    <a:pt x="469611" y="4633783"/>
                  </a:cubicBezTo>
                  <a:lnTo>
                    <a:pt x="469611" y="4633783"/>
                  </a:ln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87" name="手繪多邊形: 圖案 186"/>
            <p:cNvSpPr/>
            <p:nvPr/>
          </p:nvSpPr>
          <p:spPr>
            <a:xfrm>
              <a:off x="5301391" y="1050458"/>
              <a:ext cx="469611" cy="4633783"/>
            </a:xfrm>
            <a:custGeom>
              <a:avLst/>
              <a:gdLst>
                <a:gd name="connsiteX0" fmla="*/ 444898 w 469611"/>
                <a:gd name="connsiteY0" fmla="*/ 0 h 4633783"/>
                <a:gd name="connsiteX1" fmla="*/ 55 w 469611"/>
                <a:gd name="connsiteY1" fmla="*/ 2360140 h 4633783"/>
                <a:gd name="connsiteX2" fmla="*/ 469611 w 469611"/>
                <a:gd name="connsiteY2" fmla="*/ 4633783 h 4633783"/>
                <a:gd name="connsiteX3" fmla="*/ 469611 w 469611"/>
                <a:gd name="connsiteY3" fmla="*/ 4633783 h 4633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9611" h="4633783">
                  <a:moveTo>
                    <a:pt x="444898" y="0"/>
                  </a:moveTo>
                  <a:cubicBezTo>
                    <a:pt x="220417" y="793921"/>
                    <a:pt x="-4064" y="1587843"/>
                    <a:pt x="55" y="2360140"/>
                  </a:cubicBezTo>
                  <a:cubicBezTo>
                    <a:pt x="4174" y="3132437"/>
                    <a:pt x="469611" y="4633783"/>
                    <a:pt x="469611" y="4633783"/>
                  </a:cubicBezTo>
                  <a:lnTo>
                    <a:pt x="469611" y="4633783"/>
                  </a:ln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88" name="手繪多邊形: 圖案 187"/>
            <p:cNvSpPr/>
            <p:nvPr/>
          </p:nvSpPr>
          <p:spPr>
            <a:xfrm>
              <a:off x="6329744" y="880816"/>
              <a:ext cx="469611" cy="4633783"/>
            </a:xfrm>
            <a:custGeom>
              <a:avLst/>
              <a:gdLst>
                <a:gd name="connsiteX0" fmla="*/ 444898 w 469611"/>
                <a:gd name="connsiteY0" fmla="*/ 0 h 4633783"/>
                <a:gd name="connsiteX1" fmla="*/ 55 w 469611"/>
                <a:gd name="connsiteY1" fmla="*/ 2360140 h 4633783"/>
                <a:gd name="connsiteX2" fmla="*/ 469611 w 469611"/>
                <a:gd name="connsiteY2" fmla="*/ 4633783 h 4633783"/>
                <a:gd name="connsiteX3" fmla="*/ 469611 w 469611"/>
                <a:gd name="connsiteY3" fmla="*/ 4633783 h 4633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9611" h="4633783">
                  <a:moveTo>
                    <a:pt x="444898" y="0"/>
                  </a:moveTo>
                  <a:cubicBezTo>
                    <a:pt x="220417" y="793921"/>
                    <a:pt x="-4064" y="1587843"/>
                    <a:pt x="55" y="2360140"/>
                  </a:cubicBezTo>
                  <a:cubicBezTo>
                    <a:pt x="4174" y="3132437"/>
                    <a:pt x="469611" y="4633783"/>
                    <a:pt x="469611" y="4633783"/>
                  </a:cubicBezTo>
                  <a:lnTo>
                    <a:pt x="469611" y="4633783"/>
                  </a:ln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89" name="手繪多邊形: 圖案 188"/>
            <p:cNvSpPr/>
            <p:nvPr/>
          </p:nvSpPr>
          <p:spPr>
            <a:xfrm>
              <a:off x="7237880" y="980814"/>
              <a:ext cx="469611" cy="4633783"/>
            </a:xfrm>
            <a:custGeom>
              <a:avLst/>
              <a:gdLst>
                <a:gd name="connsiteX0" fmla="*/ 444898 w 469611"/>
                <a:gd name="connsiteY0" fmla="*/ 0 h 4633783"/>
                <a:gd name="connsiteX1" fmla="*/ 55 w 469611"/>
                <a:gd name="connsiteY1" fmla="*/ 2360140 h 4633783"/>
                <a:gd name="connsiteX2" fmla="*/ 469611 w 469611"/>
                <a:gd name="connsiteY2" fmla="*/ 4633783 h 4633783"/>
                <a:gd name="connsiteX3" fmla="*/ 469611 w 469611"/>
                <a:gd name="connsiteY3" fmla="*/ 4633783 h 4633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9611" h="4633783">
                  <a:moveTo>
                    <a:pt x="444898" y="0"/>
                  </a:moveTo>
                  <a:cubicBezTo>
                    <a:pt x="220417" y="793921"/>
                    <a:pt x="-4064" y="1587843"/>
                    <a:pt x="55" y="2360140"/>
                  </a:cubicBezTo>
                  <a:cubicBezTo>
                    <a:pt x="4174" y="3132437"/>
                    <a:pt x="469611" y="4633783"/>
                    <a:pt x="469611" y="4633783"/>
                  </a:cubicBezTo>
                  <a:lnTo>
                    <a:pt x="469611" y="4633783"/>
                  </a:ln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640335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624" y="692696"/>
            <a:ext cx="5029200" cy="3871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8" name="物件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9136251"/>
              </p:ext>
            </p:extLst>
          </p:nvPr>
        </p:nvGraphicFramePr>
        <p:xfrm>
          <a:off x="5796136" y="3861048"/>
          <a:ext cx="2285696" cy="17596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47" r:id="rId4" imgW="5599440" imgH="4580640" progId="">
                  <p:embed/>
                </p:oleObj>
              </mc:Choice>
              <mc:Fallback>
                <p:oleObj r:id="rId4" imgW="5599440" imgH="4580640" progId="">
                  <p:embed/>
                  <p:pic>
                    <p:nvPicPr>
                      <p:cNvPr id="2" name="物件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6136" y="3861048"/>
                        <a:ext cx="2285696" cy="175962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29372721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群組 1"/>
          <p:cNvGrpSpPr/>
          <p:nvPr/>
        </p:nvGrpSpPr>
        <p:grpSpPr>
          <a:xfrm>
            <a:off x="1795794" y="811539"/>
            <a:ext cx="6076837" cy="4963185"/>
            <a:chOff x="1795794" y="811539"/>
            <a:chExt cx="6076837" cy="4963185"/>
          </a:xfrm>
        </p:grpSpPr>
        <p:grpSp>
          <p:nvGrpSpPr>
            <p:cNvPr id="3" name="群組 2"/>
            <p:cNvGrpSpPr/>
            <p:nvPr/>
          </p:nvGrpSpPr>
          <p:grpSpPr>
            <a:xfrm>
              <a:off x="2088291" y="811539"/>
              <a:ext cx="5784340" cy="4963185"/>
              <a:chOff x="2026019" y="772998"/>
              <a:chExt cx="5784340" cy="4963185"/>
            </a:xfrm>
          </p:grpSpPr>
          <p:cxnSp>
            <p:nvCxnSpPr>
              <p:cNvPr id="11" name="直線接點 10"/>
              <p:cNvCxnSpPr/>
              <p:nvPr/>
            </p:nvCxnSpPr>
            <p:spPr>
              <a:xfrm>
                <a:off x="2195736" y="908720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線接點 11"/>
              <p:cNvCxnSpPr/>
              <p:nvPr/>
            </p:nvCxnSpPr>
            <p:spPr>
              <a:xfrm>
                <a:off x="3105060" y="908720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線接點 12"/>
              <p:cNvCxnSpPr/>
              <p:nvPr/>
            </p:nvCxnSpPr>
            <p:spPr>
              <a:xfrm>
                <a:off x="2195736" y="1586618"/>
                <a:ext cx="909324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線接點 13"/>
              <p:cNvCxnSpPr/>
              <p:nvPr/>
            </p:nvCxnSpPr>
            <p:spPr>
              <a:xfrm>
                <a:off x="2195736" y="1590768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線接點 14"/>
              <p:cNvCxnSpPr/>
              <p:nvPr/>
            </p:nvCxnSpPr>
            <p:spPr>
              <a:xfrm>
                <a:off x="3105060" y="1590768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線接點 15"/>
              <p:cNvCxnSpPr/>
              <p:nvPr/>
            </p:nvCxnSpPr>
            <p:spPr>
              <a:xfrm>
                <a:off x="2195736" y="2264515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線接點 16"/>
              <p:cNvCxnSpPr/>
              <p:nvPr/>
            </p:nvCxnSpPr>
            <p:spPr>
              <a:xfrm>
                <a:off x="3105060" y="2264515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線接點 17"/>
              <p:cNvCxnSpPr/>
              <p:nvPr/>
            </p:nvCxnSpPr>
            <p:spPr>
              <a:xfrm>
                <a:off x="2195736" y="2942413"/>
                <a:ext cx="909324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線接點 18"/>
              <p:cNvCxnSpPr/>
              <p:nvPr/>
            </p:nvCxnSpPr>
            <p:spPr>
              <a:xfrm>
                <a:off x="2195736" y="2938262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線接點 19"/>
              <p:cNvCxnSpPr/>
              <p:nvPr/>
            </p:nvCxnSpPr>
            <p:spPr>
              <a:xfrm>
                <a:off x="3105060" y="2938262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線接點 20"/>
              <p:cNvCxnSpPr/>
              <p:nvPr/>
            </p:nvCxnSpPr>
            <p:spPr>
              <a:xfrm>
                <a:off x="2195736" y="2938262"/>
                <a:ext cx="909324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線接點 21"/>
              <p:cNvCxnSpPr/>
              <p:nvPr/>
            </p:nvCxnSpPr>
            <p:spPr>
              <a:xfrm>
                <a:off x="2195736" y="3612009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線接點 22"/>
              <p:cNvCxnSpPr/>
              <p:nvPr/>
            </p:nvCxnSpPr>
            <p:spPr>
              <a:xfrm>
                <a:off x="3105060" y="3612009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線接點 23"/>
              <p:cNvCxnSpPr/>
              <p:nvPr/>
            </p:nvCxnSpPr>
            <p:spPr>
              <a:xfrm>
                <a:off x="2195736" y="4289907"/>
                <a:ext cx="909324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線接點 24"/>
              <p:cNvCxnSpPr/>
              <p:nvPr/>
            </p:nvCxnSpPr>
            <p:spPr>
              <a:xfrm>
                <a:off x="2195736" y="4285756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線接點 25"/>
              <p:cNvCxnSpPr/>
              <p:nvPr/>
            </p:nvCxnSpPr>
            <p:spPr>
              <a:xfrm>
                <a:off x="3105060" y="4285756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線接點 26"/>
              <p:cNvCxnSpPr/>
              <p:nvPr/>
            </p:nvCxnSpPr>
            <p:spPr>
              <a:xfrm>
                <a:off x="2195736" y="4285756"/>
                <a:ext cx="909324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線接點 27"/>
              <p:cNvCxnSpPr/>
              <p:nvPr/>
            </p:nvCxnSpPr>
            <p:spPr>
              <a:xfrm>
                <a:off x="2195736" y="4965945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線接點 28"/>
              <p:cNvCxnSpPr/>
              <p:nvPr/>
            </p:nvCxnSpPr>
            <p:spPr>
              <a:xfrm>
                <a:off x="3105060" y="4965945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線接點 29"/>
              <p:cNvCxnSpPr/>
              <p:nvPr/>
            </p:nvCxnSpPr>
            <p:spPr>
              <a:xfrm>
                <a:off x="2195736" y="5643843"/>
                <a:ext cx="909324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線接點 30"/>
              <p:cNvCxnSpPr/>
              <p:nvPr/>
            </p:nvCxnSpPr>
            <p:spPr>
              <a:xfrm>
                <a:off x="3104243" y="909649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線接點 31"/>
              <p:cNvCxnSpPr/>
              <p:nvPr/>
            </p:nvCxnSpPr>
            <p:spPr>
              <a:xfrm>
                <a:off x="4013567" y="909649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線接點 32"/>
              <p:cNvCxnSpPr/>
              <p:nvPr/>
            </p:nvCxnSpPr>
            <p:spPr>
              <a:xfrm>
                <a:off x="3104243" y="909649"/>
                <a:ext cx="909324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線接點 33"/>
              <p:cNvCxnSpPr/>
              <p:nvPr/>
            </p:nvCxnSpPr>
            <p:spPr>
              <a:xfrm>
                <a:off x="3104243" y="1591697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線接點 34"/>
              <p:cNvCxnSpPr/>
              <p:nvPr/>
            </p:nvCxnSpPr>
            <p:spPr>
              <a:xfrm>
                <a:off x="4013567" y="1591697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線接點 35"/>
              <p:cNvCxnSpPr/>
              <p:nvPr/>
            </p:nvCxnSpPr>
            <p:spPr>
              <a:xfrm>
                <a:off x="3104243" y="2269595"/>
                <a:ext cx="909324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線接點 36"/>
              <p:cNvCxnSpPr/>
              <p:nvPr/>
            </p:nvCxnSpPr>
            <p:spPr>
              <a:xfrm>
                <a:off x="3104243" y="2265444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線接點 37"/>
              <p:cNvCxnSpPr/>
              <p:nvPr/>
            </p:nvCxnSpPr>
            <p:spPr>
              <a:xfrm>
                <a:off x="4013567" y="2265444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線接點 38"/>
              <p:cNvCxnSpPr/>
              <p:nvPr/>
            </p:nvCxnSpPr>
            <p:spPr>
              <a:xfrm>
                <a:off x="3104243" y="2939191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線接點 39"/>
              <p:cNvCxnSpPr/>
              <p:nvPr/>
            </p:nvCxnSpPr>
            <p:spPr>
              <a:xfrm>
                <a:off x="4013567" y="2939191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線接點 40"/>
              <p:cNvCxnSpPr/>
              <p:nvPr/>
            </p:nvCxnSpPr>
            <p:spPr>
              <a:xfrm>
                <a:off x="3104243" y="3617089"/>
                <a:ext cx="909324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線接點 41"/>
              <p:cNvCxnSpPr/>
              <p:nvPr/>
            </p:nvCxnSpPr>
            <p:spPr>
              <a:xfrm>
                <a:off x="3104243" y="3612938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線接點 42"/>
              <p:cNvCxnSpPr/>
              <p:nvPr/>
            </p:nvCxnSpPr>
            <p:spPr>
              <a:xfrm>
                <a:off x="4013567" y="3612938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線接點 43"/>
              <p:cNvCxnSpPr/>
              <p:nvPr/>
            </p:nvCxnSpPr>
            <p:spPr>
              <a:xfrm>
                <a:off x="3104243" y="4286685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線接點 44"/>
              <p:cNvCxnSpPr/>
              <p:nvPr/>
            </p:nvCxnSpPr>
            <p:spPr>
              <a:xfrm>
                <a:off x="4013567" y="4286685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線接點 45"/>
              <p:cNvCxnSpPr/>
              <p:nvPr/>
            </p:nvCxnSpPr>
            <p:spPr>
              <a:xfrm>
                <a:off x="3104243" y="4964583"/>
                <a:ext cx="909324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線接點 46"/>
              <p:cNvCxnSpPr/>
              <p:nvPr/>
            </p:nvCxnSpPr>
            <p:spPr>
              <a:xfrm>
                <a:off x="3104243" y="4966874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線接點 47"/>
              <p:cNvCxnSpPr/>
              <p:nvPr/>
            </p:nvCxnSpPr>
            <p:spPr>
              <a:xfrm>
                <a:off x="4013567" y="4966874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線接點 48"/>
              <p:cNvCxnSpPr/>
              <p:nvPr/>
            </p:nvCxnSpPr>
            <p:spPr>
              <a:xfrm>
                <a:off x="3104243" y="4966874"/>
                <a:ext cx="909324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線接點 49"/>
              <p:cNvCxnSpPr/>
              <p:nvPr/>
            </p:nvCxnSpPr>
            <p:spPr>
              <a:xfrm>
                <a:off x="4012750" y="910578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線接點 50"/>
              <p:cNvCxnSpPr/>
              <p:nvPr/>
            </p:nvCxnSpPr>
            <p:spPr>
              <a:xfrm>
                <a:off x="4922074" y="910578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線接點 51"/>
              <p:cNvCxnSpPr/>
              <p:nvPr/>
            </p:nvCxnSpPr>
            <p:spPr>
              <a:xfrm>
                <a:off x="4012750" y="1588476"/>
                <a:ext cx="909324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線接點 52"/>
              <p:cNvCxnSpPr/>
              <p:nvPr/>
            </p:nvCxnSpPr>
            <p:spPr>
              <a:xfrm>
                <a:off x="4012750" y="1592626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線接點 53"/>
              <p:cNvCxnSpPr/>
              <p:nvPr/>
            </p:nvCxnSpPr>
            <p:spPr>
              <a:xfrm>
                <a:off x="4922074" y="1592626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線接點 54"/>
              <p:cNvCxnSpPr/>
              <p:nvPr/>
            </p:nvCxnSpPr>
            <p:spPr>
              <a:xfrm>
                <a:off x="4012750" y="1592626"/>
                <a:ext cx="909324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線接點 55"/>
              <p:cNvCxnSpPr/>
              <p:nvPr/>
            </p:nvCxnSpPr>
            <p:spPr>
              <a:xfrm>
                <a:off x="4012750" y="2266373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線接點 56"/>
              <p:cNvCxnSpPr/>
              <p:nvPr/>
            </p:nvCxnSpPr>
            <p:spPr>
              <a:xfrm>
                <a:off x="4922074" y="2266373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線接點 57"/>
              <p:cNvCxnSpPr/>
              <p:nvPr/>
            </p:nvCxnSpPr>
            <p:spPr>
              <a:xfrm>
                <a:off x="4012750" y="2944271"/>
                <a:ext cx="909324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線接點 58"/>
              <p:cNvCxnSpPr/>
              <p:nvPr/>
            </p:nvCxnSpPr>
            <p:spPr>
              <a:xfrm>
                <a:off x="4012750" y="2940120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線接點 59"/>
              <p:cNvCxnSpPr/>
              <p:nvPr/>
            </p:nvCxnSpPr>
            <p:spPr>
              <a:xfrm>
                <a:off x="4922074" y="2940120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線接點 60"/>
              <p:cNvCxnSpPr/>
              <p:nvPr/>
            </p:nvCxnSpPr>
            <p:spPr>
              <a:xfrm>
                <a:off x="4012750" y="2940120"/>
                <a:ext cx="909324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線接點 61"/>
              <p:cNvCxnSpPr/>
              <p:nvPr/>
            </p:nvCxnSpPr>
            <p:spPr>
              <a:xfrm>
                <a:off x="4012750" y="3613867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線接點 62"/>
              <p:cNvCxnSpPr/>
              <p:nvPr/>
            </p:nvCxnSpPr>
            <p:spPr>
              <a:xfrm>
                <a:off x="4922074" y="3613867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線接點 63"/>
              <p:cNvCxnSpPr/>
              <p:nvPr/>
            </p:nvCxnSpPr>
            <p:spPr>
              <a:xfrm>
                <a:off x="4012750" y="4291765"/>
                <a:ext cx="909324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線接點 64"/>
              <p:cNvCxnSpPr/>
              <p:nvPr/>
            </p:nvCxnSpPr>
            <p:spPr>
              <a:xfrm>
                <a:off x="4012750" y="4287614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線接點 65"/>
              <p:cNvCxnSpPr/>
              <p:nvPr/>
            </p:nvCxnSpPr>
            <p:spPr>
              <a:xfrm>
                <a:off x="4922074" y="4287614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線接點 66"/>
              <p:cNvCxnSpPr/>
              <p:nvPr/>
            </p:nvCxnSpPr>
            <p:spPr>
              <a:xfrm>
                <a:off x="4012750" y="4287614"/>
                <a:ext cx="909324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線接點 67"/>
              <p:cNvCxnSpPr/>
              <p:nvPr/>
            </p:nvCxnSpPr>
            <p:spPr>
              <a:xfrm>
                <a:off x="4012750" y="4967803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直線接點 68"/>
              <p:cNvCxnSpPr/>
              <p:nvPr/>
            </p:nvCxnSpPr>
            <p:spPr>
              <a:xfrm>
                <a:off x="4922074" y="4967803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直線接點 69"/>
              <p:cNvCxnSpPr/>
              <p:nvPr/>
            </p:nvCxnSpPr>
            <p:spPr>
              <a:xfrm>
                <a:off x="4012750" y="5645701"/>
                <a:ext cx="909324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線接點 70"/>
              <p:cNvCxnSpPr/>
              <p:nvPr/>
            </p:nvCxnSpPr>
            <p:spPr>
              <a:xfrm>
                <a:off x="4921257" y="911507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線接點 71"/>
              <p:cNvCxnSpPr/>
              <p:nvPr/>
            </p:nvCxnSpPr>
            <p:spPr>
              <a:xfrm>
                <a:off x="5830581" y="911507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直線接點 72"/>
              <p:cNvCxnSpPr/>
              <p:nvPr/>
            </p:nvCxnSpPr>
            <p:spPr>
              <a:xfrm>
                <a:off x="4921257" y="911507"/>
                <a:ext cx="909324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線接點 73"/>
              <p:cNvCxnSpPr/>
              <p:nvPr/>
            </p:nvCxnSpPr>
            <p:spPr>
              <a:xfrm>
                <a:off x="4921257" y="1593555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直線接點 74"/>
              <p:cNvCxnSpPr/>
              <p:nvPr/>
            </p:nvCxnSpPr>
            <p:spPr>
              <a:xfrm>
                <a:off x="5830581" y="1593555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直線接點 75"/>
              <p:cNvCxnSpPr/>
              <p:nvPr/>
            </p:nvCxnSpPr>
            <p:spPr>
              <a:xfrm>
                <a:off x="4921257" y="2271453"/>
                <a:ext cx="909324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線接點 76"/>
              <p:cNvCxnSpPr/>
              <p:nvPr/>
            </p:nvCxnSpPr>
            <p:spPr>
              <a:xfrm>
                <a:off x="4921257" y="2267302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直線接點 77"/>
              <p:cNvCxnSpPr/>
              <p:nvPr/>
            </p:nvCxnSpPr>
            <p:spPr>
              <a:xfrm>
                <a:off x="5830581" y="2267302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直線接點 78"/>
              <p:cNvCxnSpPr/>
              <p:nvPr/>
            </p:nvCxnSpPr>
            <p:spPr>
              <a:xfrm>
                <a:off x="4921257" y="2941049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線接點 79"/>
              <p:cNvCxnSpPr/>
              <p:nvPr/>
            </p:nvCxnSpPr>
            <p:spPr>
              <a:xfrm>
                <a:off x="5830581" y="2941049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直線接點 80"/>
              <p:cNvCxnSpPr/>
              <p:nvPr/>
            </p:nvCxnSpPr>
            <p:spPr>
              <a:xfrm>
                <a:off x="4921257" y="3618947"/>
                <a:ext cx="909324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直線接點 81"/>
              <p:cNvCxnSpPr/>
              <p:nvPr/>
            </p:nvCxnSpPr>
            <p:spPr>
              <a:xfrm>
                <a:off x="4921257" y="3614796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線接點 82"/>
              <p:cNvCxnSpPr/>
              <p:nvPr/>
            </p:nvCxnSpPr>
            <p:spPr>
              <a:xfrm>
                <a:off x="5830581" y="3614796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直線接點 83"/>
              <p:cNvCxnSpPr/>
              <p:nvPr/>
            </p:nvCxnSpPr>
            <p:spPr>
              <a:xfrm>
                <a:off x="4921257" y="3614796"/>
                <a:ext cx="909324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直線接點 84"/>
              <p:cNvCxnSpPr/>
              <p:nvPr/>
            </p:nvCxnSpPr>
            <p:spPr>
              <a:xfrm>
                <a:off x="4921257" y="4288543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直線接點 85"/>
              <p:cNvCxnSpPr/>
              <p:nvPr/>
            </p:nvCxnSpPr>
            <p:spPr>
              <a:xfrm>
                <a:off x="5830581" y="4288543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直線接點 86"/>
              <p:cNvCxnSpPr/>
              <p:nvPr/>
            </p:nvCxnSpPr>
            <p:spPr>
              <a:xfrm>
                <a:off x="4921257" y="4966441"/>
                <a:ext cx="909324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直線接點 87"/>
              <p:cNvCxnSpPr/>
              <p:nvPr/>
            </p:nvCxnSpPr>
            <p:spPr>
              <a:xfrm>
                <a:off x="4921257" y="4968732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直線接點 88"/>
              <p:cNvCxnSpPr/>
              <p:nvPr/>
            </p:nvCxnSpPr>
            <p:spPr>
              <a:xfrm>
                <a:off x="5830581" y="4968732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直線接點 89"/>
              <p:cNvCxnSpPr/>
              <p:nvPr/>
            </p:nvCxnSpPr>
            <p:spPr>
              <a:xfrm>
                <a:off x="4921257" y="5646630"/>
                <a:ext cx="909324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直線接點 90"/>
              <p:cNvCxnSpPr/>
              <p:nvPr/>
            </p:nvCxnSpPr>
            <p:spPr>
              <a:xfrm>
                <a:off x="5829764" y="912436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直線接點 91"/>
              <p:cNvCxnSpPr/>
              <p:nvPr/>
            </p:nvCxnSpPr>
            <p:spPr>
              <a:xfrm>
                <a:off x="6739088" y="912436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直線接點 92"/>
              <p:cNvCxnSpPr/>
              <p:nvPr/>
            </p:nvCxnSpPr>
            <p:spPr>
              <a:xfrm>
                <a:off x="5829764" y="912436"/>
                <a:ext cx="909324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直線接點 93"/>
              <p:cNvCxnSpPr/>
              <p:nvPr/>
            </p:nvCxnSpPr>
            <p:spPr>
              <a:xfrm>
                <a:off x="5829764" y="1590334"/>
                <a:ext cx="909324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直線接點 94"/>
              <p:cNvCxnSpPr/>
              <p:nvPr/>
            </p:nvCxnSpPr>
            <p:spPr>
              <a:xfrm>
                <a:off x="5829764" y="1594484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直線接點 95"/>
              <p:cNvCxnSpPr/>
              <p:nvPr/>
            </p:nvCxnSpPr>
            <p:spPr>
              <a:xfrm>
                <a:off x="6739088" y="1594484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直線接點 96"/>
              <p:cNvCxnSpPr/>
              <p:nvPr/>
            </p:nvCxnSpPr>
            <p:spPr>
              <a:xfrm>
                <a:off x="5829764" y="1594484"/>
                <a:ext cx="909324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線接點 97"/>
              <p:cNvCxnSpPr/>
              <p:nvPr/>
            </p:nvCxnSpPr>
            <p:spPr>
              <a:xfrm>
                <a:off x="5829764" y="2268231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直線接點 98"/>
              <p:cNvCxnSpPr/>
              <p:nvPr/>
            </p:nvCxnSpPr>
            <p:spPr>
              <a:xfrm>
                <a:off x="6739088" y="2268231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直線接點 99"/>
              <p:cNvCxnSpPr/>
              <p:nvPr/>
            </p:nvCxnSpPr>
            <p:spPr>
              <a:xfrm>
                <a:off x="5829764" y="2946129"/>
                <a:ext cx="909324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直線接點 100"/>
              <p:cNvCxnSpPr/>
              <p:nvPr/>
            </p:nvCxnSpPr>
            <p:spPr>
              <a:xfrm>
                <a:off x="5829764" y="2941978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直線接點 101"/>
              <p:cNvCxnSpPr/>
              <p:nvPr/>
            </p:nvCxnSpPr>
            <p:spPr>
              <a:xfrm>
                <a:off x="6739088" y="2941978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直線接點 102"/>
              <p:cNvCxnSpPr/>
              <p:nvPr/>
            </p:nvCxnSpPr>
            <p:spPr>
              <a:xfrm>
                <a:off x="5829764" y="2941978"/>
                <a:ext cx="909324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直線接點 103"/>
              <p:cNvCxnSpPr/>
              <p:nvPr/>
            </p:nvCxnSpPr>
            <p:spPr>
              <a:xfrm>
                <a:off x="5829764" y="3615725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直線接點 104"/>
              <p:cNvCxnSpPr/>
              <p:nvPr/>
            </p:nvCxnSpPr>
            <p:spPr>
              <a:xfrm>
                <a:off x="6739088" y="3615725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直線接點 105"/>
              <p:cNvCxnSpPr/>
              <p:nvPr/>
            </p:nvCxnSpPr>
            <p:spPr>
              <a:xfrm>
                <a:off x="5829764" y="4293623"/>
                <a:ext cx="909324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直線接點 106"/>
              <p:cNvCxnSpPr/>
              <p:nvPr/>
            </p:nvCxnSpPr>
            <p:spPr>
              <a:xfrm>
                <a:off x="5829764" y="4289472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直線接點 107"/>
              <p:cNvCxnSpPr/>
              <p:nvPr/>
            </p:nvCxnSpPr>
            <p:spPr>
              <a:xfrm>
                <a:off x="6739088" y="4289472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直線接點 108"/>
              <p:cNvCxnSpPr/>
              <p:nvPr/>
            </p:nvCxnSpPr>
            <p:spPr>
              <a:xfrm>
                <a:off x="5829764" y="4289472"/>
                <a:ext cx="909324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直線接點 109"/>
              <p:cNvCxnSpPr/>
              <p:nvPr/>
            </p:nvCxnSpPr>
            <p:spPr>
              <a:xfrm>
                <a:off x="5829764" y="4969661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直線接點 110"/>
              <p:cNvCxnSpPr/>
              <p:nvPr/>
            </p:nvCxnSpPr>
            <p:spPr>
              <a:xfrm>
                <a:off x="6739088" y="4969661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直線接點 111"/>
              <p:cNvCxnSpPr/>
              <p:nvPr/>
            </p:nvCxnSpPr>
            <p:spPr>
              <a:xfrm>
                <a:off x="5829764" y="5647559"/>
                <a:ext cx="909324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直線接點 112"/>
              <p:cNvCxnSpPr/>
              <p:nvPr/>
            </p:nvCxnSpPr>
            <p:spPr>
              <a:xfrm>
                <a:off x="6738271" y="913365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直線接點 113"/>
              <p:cNvCxnSpPr/>
              <p:nvPr/>
            </p:nvCxnSpPr>
            <p:spPr>
              <a:xfrm>
                <a:off x="7647595" y="913365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直線接點 114"/>
              <p:cNvCxnSpPr/>
              <p:nvPr/>
            </p:nvCxnSpPr>
            <p:spPr>
              <a:xfrm>
                <a:off x="6738271" y="913365"/>
                <a:ext cx="909324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直線接點 115"/>
              <p:cNvCxnSpPr/>
              <p:nvPr/>
            </p:nvCxnSpPr>
            <p:spPr>
              <a:xfrm>
                <a:off x="6738271" y="1595413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直線接點 116"/>
              <p:cNvCxnSpPr/>
              <p:nvPr/>
            </p:nvCxnSpPr>
            <p:spPr>
              <a:xfrm>
                <a:off x="7647595" y="1595413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直線接點 117"/>
              <p:cNvCxnSpPr/>
              <p:nvPr/>
            </p:nvCxnSpPr>
            <p:spPr>
              <a:xfrm>
                <a:off x="6738271" y="2273311"/>
                <a:ext cx="909324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直線接點 118"/>
              <p:cNvCxnSpPr/>
              <p:nvPr/>
            </p:nvCxnSpPr>
            <p:spPr>
              <a:xfrm>
                <a:off x="6738271" y="2269160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直線接點 119"/>
              <p:cNvCxnSpPr/>
              <p:nvPr/>
            </p:nvCxnSpPr>
            <p:spPr>
              <a:xfrm>
                <a:off x="7647595" y="2269160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直線接點 120"/>
              <p:cNvCxnSpPr/>
              <p:nvPr/>
            </p:nvCxnSpPr>
            <p:spPr>
              <a:xfrm>
                <a:off x="6738271" y="2269160"/>
                <a:ext cx="909324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直線接點 121"/>
              <p:cNvCxnSpPr/>
              <p:nvPr/>
            </p:nvCxnSpPr>
            <p:spPr>
              <a:xfrm>
                <a:off x="6738271" y="2942907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直線接點 122"/>
              <p:cNvCxnSpPr/>
              <p:nvPr/>
            </p:nvCxnSpPr>
            <p:spPr>
              <a:xfrm>
                <a:off x="7647595" y="2942907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直線接點 123"/>
              <p:cNvCxnSpPr/>
              <p:nvPr/>
            </p:nvCxnSpPr>
            <p:spPr>
              <a:xfrm>
                <a:off x="6738271" y="3620805"/>
                <a:ext cx="909324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直線接點 124"/>
              <p:cNvCxnSpPr/>
              <p:nvPr/>
            </p:nvCxnSpPr>
            <p:spPr>
              <a:xfrm>
                <a:off x="6738271" y="3616654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直線接點 125"/>
              <p:cNvCxnSpPr/>
              <p:nvPr/>
            </p:nvCxnSpPr>
            <p:spPr>
              <a:xfrm>
                <a:off x="7647595" y="3616654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直線接點 126"/>
              <p:cNvCxnSpPr/>
              <p:nvPr/>
            </p:nvCxnSpPr>
            <p:spPr>
              <a:xfrm>
                <a:off x="6738271" y="3616654"/>
                <a:ext cx="909324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直線接點 127"/>
              <p:cNvCxnSpPr/>
              <p:nvPr/>
            </p:nvCxnSpPr>
            <p:spPr>
              <a:xfrm>
                <a:off x="6738271" y="4290401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直線接點 128"/>
              <p:cNvCxnSpPr/>
              <p:nvPr/>
            </p:nvCxnSpPr>
            <p:spPr>
              <a:xfrm>
                <a:off x="7647595" y="4290401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直線接點 129"/>
              <p:cNvCxnSpPr/>
              <p:nvPr/>
            </p:nvCxnSpPr>
            <p:spPr>
              <a:xfrm>
                <a:off x="6738271" y="4968299"/>
                <a:ext cx="909324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直線接點 130"/>
              <p:cNvCxnSpPr/>
              <p:nvPr/>
            </p:nvCxnSpPr>
            <p:spPr>
              <a:xfrm>
                <a:off x="6738271" y="4970590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直線接點 131"/>
              <p:cNvCxnSpPr/>
              <p:nvPr/>
            </p:nvCxnSpPr>
            <p:spPr>
              <a:xfrm>
                <a:off x="7647595" y="4970590"/>
                <a:ext cx="0" cy="6778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直線接點 132"/>
              <p:cNvCxnSpPr/>
              <p:nvPr/>
            </p:nvCxnSpPr>
            <p:spPr>
              <a:xfrm>
                <a:off x="6738271" y="4970590"/>
                <a:ext cx="909324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4" name="橢圓 133"/>
              <p:cNvSpPr/>
              <p:nvPr/>
            </p:nvSpPr>
            <p:spPr>
              <a:xfrm>
                <a:off x="2050904" y="903642"/>
                <a:ext cx="288032" cy="216024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5" name="橢圓 134"/>
              <p:cNvSpPr/>
              <p:nvPr/>
            </p:nvSpPr>
            <p:spPr>
              <a:xfrm>
                <a:off x="2050904" y="5520159"/>
                <a:ext cx="288032" cy="216024"/>
              </a:xfrm>
              <a:prstGeom prst="ellipse">
                <a:avLst/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6" name="橢圓 135"/>
              <p:cNvSpPr/>
              <p:nvPr/>
            </p:nvSpPr>
            <p:spPr>
              <a:xfrm>
                <a:off x="2039077" y="4821361"/>
                <a:ext cx="288032" cy="216024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7" name="橢圓 136"/>
              <p:cNvSpPr/>
              <p:nvPr/>
            </p:nvSpPr>
            <p:spPr>
              <a:xfrm>
                <a:off x="2026019" y="4170400"/>
                <a:ext cx="288032" cy="216024"/>
              </a:xfrm>
              <a:prstGeom prst="ellipse">
                <a:avLst/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8" name="橢圓 137"/>
              <p:cNvSpPr/>
              <p:nvPr/>
            </p:nvSpPr>
            <p:spPr>
              <a:xfrm>
                <a:off x="2039077" y="3448845"/>
                <a:ext cx="288032" cy="216024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9" name="橢圓 138"/>
              <p:cNvSpPr/>
              <p:nvPr/>
            </p:nvSpPr>
            <p:spPr>
              <a:xfrm>
                <a:off x="2039077" y="2827959"/>
                <a:ext cx="288032" cy="216024"/>
              </a:xfrm>
              <a:prstGeom prst="ellipse">
                <a:avLst/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0" name="橢圓 139"/>
              <p:cNvSpPr/>
              <p:nvPr/>
            </p:nvSpPr>
            <p:spPr>
              <a:xfrm>
                <a:off x="2026019" y="2168026"/>
                <a:ext cx="288032" cy="216024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1" name="橢圓 140"/>
              <p:cNvSpPr/>
              <p:nvPr/>
            </p:nvSpPr>
            <p:spPr>
              <a:xfrm>
                <a:off x="2039077" y="1491059"/>
                <a:ext cx="288032" cy="216024"/>
              </a:xfrm>
              <a:prstGeom prst="ellipse">
                <a:avLst/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2" name="橢圓 141"/>
              <p:cNvSpPr/>
              <p:nvPr/>
            </p:nvSpPr>
            <p:spPr>
              <a:xfrm>
                <a:off x="3005568" y="1593555"/>
                <a:ext cx="288032" cy="216024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3" name="橢圓 142"/>
              <p:cNvSpPr/>
              <p:nvPr/>
            </p:nvSpPr>
            <p:spPr>
              <a:xfrm>
                <a:off x="2967887" y="772998"/>
                <a:ext cx="288032" cy="216024"/>
              </a:xfrm>
              <a:prstGeom prst="ellipse">
                <a:avLst/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4" name="橢圓 143"/>
              <p:cNvSpPr/>
              <p:nvPr/>
            </p:nvSpPr>
            <p:spPr>
              <a:xfrm>
                <a:off x="2993741" y="5511274"/>
                <a:ext cx="288032" cy="216024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5" name="橢圓 144"/>
              <p:cNvSpPr/>
              <p:nvPr/>
            </p:nvSpPr>
            <p:spPr>
              <a:xfrm>
                <a:off x="2980683" y="4860313"/>
                <a:ext cx="288032" cy="216024"/>
              </a:xfrm>
              <a:prstGeom prst="ellipse">
                <a:avLst/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6" name="橢圓 145"/>
              <p:cNvSpPr/>
              <p:nvPr/>
            </p:nvSpPr>
            <p:spPr>
              <a:xfrm>
                <a:off x="2993741" y="4138758"/>
                <a:ext cx="288032" cy="216024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7" name="橢圓 146"/>
              <p:cNvSpPr/>
              <p:nvPr/>
            </p:nvSpPr>
            <p:spPr>
              <a:xfrm>
                <a:off x="2993741" y="3517872"/>
                <a:ext cx="288032" cy="216024"/>
              </a:xfrm>
              <a:prstGeom prst="ellipse">
                <a:avLst/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8" name="橢圓 147"/>
              <p:cNvSpPr/>
              <p:nvPr/>
            </p:nvSpPr>
            <p:spPr>
              <a:xfrm>
                <a:off x="2980683" y="2857939"/>
                <a:ext cx="288032" cy="216024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9" name="橢圓 148"/>
              <p:cNvSpPr/>
              <p:nvPr/>
            </p:nvSpPr>
            <p:spPr>
              <a:xfrm>
                <a:off x="2993741" y="2180972"/>
                <a:ext cx="288032" cy="216024"/>
              </a:xfrm>
              <a:prstGeom prst="ellipse">
                <a:avLst/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grpSp>
            <p:nvGrpSpPr>
              <p:cNvPr id="150" name="群組 149"/>
              <p:cNvGrpSpPr/>
              <p:nvPr/>
            </p:nvGrpSpPr>
            <p:grpSpPr>
              <a:xfrm>
                <a:off x="3864088" y="860940"/>
                <a:ext cx="312917" cy="4832541"/>
                <a:chOff x="1115879" y="698819"/>
                <a:chExt cx="312917" cy="4832541"/>
              </a:xfrm>
            </p:grpSpPr>
            <p:sp>
              <p:nvSpPr>
                <p:cNvPr id="183" name="橢圓 182"/>
                <p:cNvSpPr/>
                <p:nvPr/>
              </p:nvSpPr>
              <p:spPr>
                <a:xfrm>
                  <a:off x="1140764" y="698819"/>
                  <a:ext cx="288032" cy="216024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84" name="橢圓 183"/>
                <p:cNvSpPr/>
                <p:nvPr/>
              </p:nvSpPr>
              <p:spPr>
                <a:xfrm>
                  <a:off x="1140764" y="5315336"/>
                  <a:ext cx="288032" cy="216024"/>
                </a:xfrm>
                <a:prstGeom prst="ellipse">
                  <a:avLst/>
                </a:prstGeom>
                <a:solidFill>
                  <a:schemeClr val="accent2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85" name="橢圓 184"/>
                <p:cNvSpPr/>
                <p:nvPr/>
              </p:nvSpPr>
              <p:spPr>
                <a:xfrm>
                  <a:off x="1128937" y="4616538"/>
                  <a:ext cx="288032" cy="216024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86" name="橢圓 185"/>
                <p:cNvSpPr/>
                <p:nvPr/>
              </p:nvSpPr>
              <p:spPr>
                <a:xfrm>
                  <a:off x="1115879" y="3965577"/>
                  <a:ext cx="288032" cy="216024"/>
                </a:xfrm>
                <a:prstGeom prst="ellipse">
                  <a:avLst/>
                </a:prstGeom>
                <a:solidFill>
                  <a:schemeClr val="accent2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87" name="橢圓 186"/>
                <p:cNvSpPr/>
                <p:nvPr/>
              </p:nvSpPr>
              <p:spPr>
                <a:xfrm>
                  <a:off x="1128937" y="3244022"/>
                  <a:ext cx="288032" cy="216024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88" name="橢圓 187"/>
                <p:cNvSpPr/>
                <p:nvPr/>
              </p:nvSpPr>
              <p:spPr>
                <a:xfrm>
                  <a:off x="1128937" y="2623136"/>
                  <a:ext cx="288032" cy="216024"/>
                </a:xfrm>
                <a:prstGeom prst="ellipse">
                  <a:avLst/>
                </a:prstGeom>
                <a:solidFill>
                  <a:schemeClr val="accent2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89" name="橢圓 188"/>
                <p:cNvSpPr/>
                <p:nvPr/>
              </p:nvSpPr>
              <p:spPr>
                <a:xfrm>
                  <a:off x="1115879" y="1963203"/>
                  <a:ext cx="288032" cy="216024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190" name="橢圓 189"/>
                <p:cNvSpPr/>
                <p:nvPr/>
              </p:nvSpPr>
              <p:spPr>
                <a:xfrm>
                  <a:off x="1128937" y="1286236"/>
                  <a:ext cx="288032" cy="216024"/>
                </a:xfrm>
                <a:prstGeom prst="ellipse">
                  <a:avLst/>
                </a:prstGeom>
                <a:solidFill>
                  <a:schemeClr val="accent2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</p:grpSp>
          <p:sp>
            <p:nvSpPr>
              <p:cNvPr id="151" name="橢圓 150"/>
              <p:cNvSpPr/>
              <p:nvPr/>
            </p:nvSpPr>
            <p:spPr>
              <a:xfrm>
                <a:off x="5673169" y="847850"/>
                <a:ext cx="288032" cy="216024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2" name="橢圓 151"/>
              <p:cNvSpPr/>
              <p:nvPr/>
            </p:nvSpPr>
            <p:spPr>
              <a:xfrm>
                <a:off x="5673169" y="5464367"/>
                <a:ext cx="288032" cy="216024"/>
              </a:xfrm>
              <a:prstGeom prst="ellipse">
                <a:avLst/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3" name="橢圓 152"/>
              <p:cNvSpPr/>
              <p:nvPr/>
            </p:nvSpPr>
            <p:spPr>
              <a:xfrm>
                <a:off x="5661342" y="4765569"/>
                <a:ext cx="288032" cy="216024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4" name="橢圓 153"/>
              <p:cNvSpPr/>
              <p:nvPr/>
            </p:nvSpPr>
            <p:spPr>
              <a:xfrm>
                <a:off x="5648284" y="4114608"/>
                <a:ext cx="288032" cy="216024"/>
              </a:xfrm>
              <a:prstGeom prst="ellipse">
                <a:avLst/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5" name="橢圓 154"/>
              <p:cNvSpPr/>
              <p:nvPr/>
            </p:nvSpPr>
            <p:spPr>
              <a:xfrm>
                <a:off x="5661342" y="2772167"/>
                <a:ext cx="288032" cy="216024"/>
              </a:xfrm>
              <a:prstGeom prst="ellipse">
                <a:avLst/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6" name="橢圓 155"/>
              <p:cNvSpPr/>
              <p:nvPr/>
            </p:nvSpPr>
            <p:spPr>
              <a:xfrm>
                <a:off x="5648284" y="2112234"/>
                <a:ext cx="288032" cy="216024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7" name="橢圓 156"/>
              <p:cNvSpPr/>
              <p:nvPr/>
            </p:nvSpPr>
            <p:spPr>
              <a:xfrm>
                <a:off x="5661342" y="1435267"/>
                <a:ext cx="288032" cy="216024"/>
              </a:xfrm>
              <a:prstGeom prst="ellipse">
                <a:avLst/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8" name="橢圓 157"/>
              <p:cNvSpPr/>
              <p:nvPr/>
            </p:nvSpPr>
            <p:spPr>
              <a:xfrm>
                <a:off x="7522327" y="818237"/>
                <a:ext cx="288032" cy="216024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59" name="橢圓 158"/>
              <p:cNvSpPr/>
              <p:nvPr/>
            </p:nvSpPr>
            <p:spPr>
              <a:xfrm>
                <a:off x="7522327" y="5434754"/>
                <a:ext cx="288032" cy="216024"/>
              </a:xfrm>
              <a:prstGeom prst="ellipse">
                <a:avLst/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60" name="橢圓 159"/>
              <p:cNvSpPr/>
              <p:nvPr/>
            </p:nvSpPr>
            <p:spPr>
              <a:xfrm>
                <a:off x="7510500" y="4735956"/>
                <a:ext cx="288032" cy="216024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61" name="橢圓 160"/>
              <p:cNvSpPr/>
              <p:nvPr/>
            </p:nvSpPr>
            <p:spPr>
              <a:xfrm>
                <a:off x="7497442" y="4084995"/>
                <a:ext cx="288032" cy="216024"/>
              </a:xfrm>
              <a:prstGeom prst="ellipse">
                <a:avLst/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62" name="橢圓 161"/>
              <p:cNvSpPr/>
              <p:nvPr/>
            </p:nvSpPr>
            <p:spPr>
              <a:xfrm>
                <a:off x="7510500" y="2742554"/>
                <a:ext cx="288032" cy="216024"/>
              </a:xfrm>
              <a:prstGeom prst="ellipse">
                <a:avLst/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63" name="橢圓 162"/>
              <p:cNvSpPr/>
              <p:nvPr/>
            </p:nvSpPr>
            <p:spPr>
              <a:xfrm>
                <a:off x="7497442" y="2082621"/>
                <a:ext cx="288032" cy="216024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64" name="橢圓 163"/>
              <p:cNvSpPr/>
              <p:nvPr/>
            </p:nvSpPr>
            <p:spPr>
              <a:xfrm>
                <a:off x="7510500" y="1405654"/>
                <a:ext cx="288032" cy="216024"/>
              </a:xfrm>
              <a:prstGeom prst="ellipse">
                <a:avLst/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65" name="橢圓 164"/>
              <p:cNvSpPr/>
              <p:nvPr/>
            </p:nvSpPr>
            <p:spPr>
              <a:xfrm>
                <a:off x="5691134" y="3549185"/>
                <a:ext cx="288032" cy="216024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66" name="橢圓 165"/>
              <p:cNvSpPr/>
              <p:nvPr/>
            </p:nvSpPr>
            <p:spPr>
              <a:xfrm>
                <a:off x="7503987" y="3497122"/>
                <a:ext cx="288032" cy="216024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67" name="橢圓 166"/>
              <p:cNvSpPr/>
              <p:nvPr/>
            </p:nvSpPr>
            <p:spPr>
              <a:xfrm>
                <a:off x="4789903" y="1534687"/>
                <a:ext cx="288032" cy="216024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68" name="橢圓 167"/>
              <p:cNvSpPr/>
              <p:nvPr/>
            </p:nvSpPr>
            <p:spPr>
              <a:xfrm>
                <a:off x="4789821" y="788341"/>
                <a:ext cx="288032" cy="216024"/>
              </a:xfrm>
              <a:prstGeom prst="ellipse">
                <a:avLst/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69" name="橢圓 168"/>
              <p:cNvSpPr/>
              <p:nvPr/>
            </p:nvSpPr>
            <p:spPr>
              <a:xfrm>
                <a:off x="4778076" y="5452406"/>
                <a:ext cx="288032" cy="216024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70" name="橢圓 169"/>
              <p:cNvSpPr/>
              <p:nvPr/>
            </p:nvSpPr>
            <p:spPr>
              <a:xfrm>
                <a:off x="4765018" y="4801445"/>
                <a:ext cx="288032" cy="216024"/>
              </a:xfrm>
              <a:prstGeom prst="ellipse">
                <a:avLst/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71" name="橢圓 170"/>
              <p:cNvSpPr/>
              <p:nvPr/>
            </p:nvSpPr>
            <p:spPr>
              <a:xfrm>
                <a:off x="4778076" y="4079890"/>
                <a:ext cx="288032" cy="216024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72" name="橢圓 171"/>
              <p:cNvSpPr/>
              <p:nvPr/>
            </p:nvSpPr>
            <p:spPr>
              <a:xfrm>
                <a:off x="4778076" y="3459004"/>
                <a:ext cx="288032" cy="216024"/>
              </a:xfrm>
              <a:prstGeom prst="ellipse">
                <a:avLst/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73" name="橢圓 172"/>
              <p:cNvSpPr/>
              <p:nvPr/>
            </p:nvSpPr>
            <p:spPr>
              <a:xfrm>
                <a:off x="4765018" y="2799071"/>
                <a:ext cx="288032" cy="216024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74" name="橢圓 173"/>
              <p:cNvSpPr/>
              <p:nvPr/>
            </p:nvSpPr>
            <p:spPr>
              <a:xfrm>
                <a:off x="4778076" y="2122104"/>
                <a:ext cx="288032" cy="216024"/>
              </a:xfrm>
              <a:prstGeom prst="ellipse">
                <a:avLst/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75" name="橢圓 174"/>
              <p:cNvSpPr/>
              <p:nvPr/>
            </p:nvSpPr>
            <p:spPr>
              <a:xfrm>
                <a:off x="6612490" y="1510471"/>
                <a:ext cx="288032" cy="216024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76" name="橢圓 175"/>
              <p:cNvSpPr/>
              <p:nvPr/>
            </p:nvSpPr>
            <p:spPr>
              <a:xfrm>
                <a:off x="6612490" y="788361"/>
                <a:ext cx="288032" cy="216024"/>
              </a:xfrm>
              <a:prstGeom prst="ellipse">
                <a:avLst/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77" name="橢圓 176"/>
              <p:cNvSpPr/>
              <p:nvPr/>
            </p:nvSpPr>
            <p:spPr>
              <a:xfrm>
                <a:off x="6600663" y="5428190"/>
                <a:ext cx="288032" cy="216024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78" name="橢圓 177"/>
              <p:cNvSpPr/>
              <p:nvPr/>
            </p:nvSpPr>
            <p:spPr>
              <a:xfrm>
                <a:off x="6587605" y="4777229"/>
                <a:ext cx="288032" cy="216024"/>
              </a:xfrm>
              <a:prstGeom prst="ellipse">
                <a:avLst/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79" name="橢圓 178"/>
              <p:cNvSpPr/>
              <p:nvPr/>
            </p:nvSpPr>
            <p:spPr>
              <a:xfrm>
                <a:off x="6600663" y="4055674"/>
                <a:ext cx="288032" cy="216024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80" name="橢圓 179"/>
              <p:cNvSpPr/>
              <p:nvPr/>
            </p:nvSpPr>
            <p:spPr>
              <a:xfrm>
                <a:off x="6600663" y="3434788"/>
                <a:ext cx="288032" cy="216024"/>
              </a:xfrm>
              <a:prstGeom prst="ellipse">
                <a:avLst/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81" name="橢圓 180"/>
              <p:cNvSpPr/>
              <p:nvPr/>
            </p:nvSpPr>
            <p:spPr>
              <a:xfrm>
                <a:off x="6587605" y="2774855"/>
                <a:ext cx="288032" cy="216024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82" name="橢圓 181"/>
              <p:cNvSpPr/>
              <p:nvPr/>
            </p:nvSpPr>
            <p:spPr>
              <a:xfrm>
                <a:off x="6600663" y="2097888"/>
                <a:ext cx="288032" cy="216024"/>
              </a:xfrm>
              <a:prstGeom prst="ellipse">
                <a:avLst/>
              </a:prstGeom>
              <a:solidFill>
                <a:schemeClr val="accent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sp>
          <p:nvSpPr>
            <p:cNvPr id="4" name="手繪多邊形: 圖案 3"/>
            <p:cNvSpPr/>
            <p:nvPr/>
          </p:nvSpPr>
          <p:spPr>
            <a:xfrm>
              <a:off x="2681122" y="940960"/>
              <a:ext cx="469611" cy="4633783"/>
            </a:xfrm>
            <a:custGeom>
              <a:avLst/>
              <a:gdLst>
                <a:gd name="connsiteX0" fmla="*/ 444898 w 469611"/>
                <a:gd name="connsiteY0" fmla="*/ 0 h 4633783"/>
                <a:gd name="connsiteX1" fmla="*/ 55 w 469611"/>
                <a:gd name="connsiteY1" fmla="*/ 2360140 h 4633783"/>
                <a:gd name="connsiteX2" fmla="*/ 469611 w 469611"/>
                <a:gd name="connsiteY2" fmla="*/ 4633783 h 4633783"/>
                <a:gd name="connsiteX3" fmla="*/ 469611 w 469611"/>
                <a:gd name="connsiteY3" fmla="*/ 4633783 h 4633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9611" h="4633783">
                  <a:moveTo>
                    <a:pt x="444898" y="0"/>
                  </a:moveTo>
                  <a:cubicBezTo>
                    <a:pt x="220417" y="793921"/>
                    <a:pt x="-4064" y="1587843"/>
                    <a:pt x="55" y="2360140"/>
                  </a:cubicBezTo>
                  <a:cubicBezTo>
                    <a:pt x="4174" y="3132437"/>
                    <a:pt x="469611" y="4633783"/>
                    <a:pt x="469611" y="4633783"/>
                  </a:cubicBezTo>
                  <a:lnTo>
                    <a:pt x="469611" y="4633783"/>
                  </a:ln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" name="手繪多邊形: 圖案 4"/>
            <p:cNvSpPr/>
            <p:nvPr/>
          </p:nvSpPr>
          <p:spPr>
            <a:xfrm>
              <a:off x="1795794" y="1140941"/>
              <a:ext cx="469611" cy="4633783"/>
            </a:xfrm>
            <a:custGeom>
              <a:avLst/>
              <a:gdLst>
                <a:gd name="connsiteX0" fmla="*/ 444898 w 469611"/>
                <a:gd name="connsiteY0" fmla="*/ 0 h 4633783"/>
                <a:gd name="connsiteX1" fmla="*/ 55 w 469611"/>
                <a:gd name="connsiteY1" fmla="*/ 2360140 h 4633783"/>
                <a:gd name="connsiteX2" fmla="*/ 469611 w 469611"/>
                <a:gd name="connsiteY2" fmla="*/ 4633783 h 4633783"/>
                <a:gd name="connsiteX3" fmla="*/ 469611 w 469611"/>
                <a:gd name="connsiteY3" fmla="*/ 4633783 h 4633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9611" h="4633783">
                  <a:moveTo>
                    <a:pt x="444898" y="0"/>
                  </a:moveTo>
                  <a:cubicBezTo>
                    <a:pt x="220417" y="793921"/>
                    <a:pt x="-4064" y="1587843"/>
                    <a:pt x="55" y="2360140"/>
                  </a:cubicBezTo>
                  <a:cubicBezTo>
                    <a:pt x="4174" y="3132437"/>
                    <a:pt x="469611" y="4633783"/>
                    <a:pt x="469611" y="4633783"/>
                  </a:cubicBezTo>
                  <a:lnTo>
                    <a:pt x="469611" y="4633783"/>
                  </a:ln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" name="手繪多邊形: 圖案 5"/>
            <p:cNvSpPr/>
            <p:nvPr/>
          </p:nvSpPr>
          <p:spPr>
            <a:xfrm>
              <a:off x="3637165" y="920830"/>
              <a:ext cx="469611" cy="4633783"/>
            </a:xfrm>
            <a:custGeom>
              <a:avLst/>
              <a:gdLst>
                <a:gd name="connsiteX0" fmla="*/ 444898 w 469611"/>
                <a:gd name="connsiteY0" fmla="*/ 0 h 4633783"/>
                <a:gd name="connsiteX1" fmla="*/ 55 w 469611"/>
                <a:gd name="connsiteY1" fmla="*/ 2360140 h 4633783"/>
                <a:gd name="connsiteX2" fmla="*/ 469611 w 469611"/>
                <a:gd name="connsiteY2" fmla="*/ 4633783 h 4633783"/>
                <a:gd name="connsiteX3" fmla="*/ 469611 w 469611"/>
                <a:gd name="connsiteY3" fmla="*/ 4633783 h 4633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9611" h="4633783">
                  <a:moveTo>
                    <a:pt x="444898" y="0"/>
                  </a:moveTo>
                  <a:cubicBezTo>
                    <a:pt x="220417" y="793921"/>
                    <a:pt x="-4064" y="1587843"/>
                    <a:pt x="55" y="2360140"/>
                  </a:cubicBezTo>
                  <a:cubicBezTo>
                    <a:pt x="4174" y="3132437"/>
                    <a:pt x="469611" y="4633783"/>
                    <a:pt x="469611" y="4633783"/>
                  </a:cubicBezTo>
                  <a:lnTo>
                    <a:pt x="469611" y="4633783"/>
                  </a:ln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" name="手繪多邊形: 圖案 6"/>
            <p:cNvSpPr/>
            <p:nvPr/>
          </p:nvSpPr>
          <p:spPr>
            <a:xfrm>
              <a:off x="4469278" y="985644"/>
              <a:ext cx="469611" cy="4633783"/>
            </a:xfrm>
            <a:custGeom>
              <a:avLst/>
              <a:gdLst>
                <a:gd name="connsiteX0" fmla="*/ 444898 w 469611"/>
                <a:gd name="connsiteY0" fmla="*/ 0 h 4633783"/>
                <a:gd name="connsiteX1" fmla="*/ 55 w 469611"/>
                <a:gd name="connsiteY1" fmla="*/ 2360140 h 4633783"/>
                <a:gd name="connsiteX2" fmla="*/ 469611 w 469611"/>
                <a:gd name="connsiteY2" fmla="*/ 4633783 h 4633783"/>
                <a:gd name="connsiteX3" fmla="*/ 469611 w 469611"/>
                <a:gd name="connsiteY3" fmla="*/ 4633783 h 4633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9611" h="4633783">
                  <a:moveTo>
                    <a:pt x="444898" y="0"/>
                  </a:moveTo>
                  <a:cubicBezTo>
                    <a:pt x="220417" y="793921"/>
                    <a:pt x="-4064" y="1587843"/>
                    <a:pt x="55" y="2360140"/>
                  </a:cubicBezTo>
                  <a:cubicBezTo>
                    <a:pt x="4174" y="3132437"/>
                    <a:pt x="469611" y="4633783"/>
                    <a:pt x="469611" y="4633783"/>
                  </a:cubicBezTo>
                  <a:lnTo>
                    <a:pt x="469611" y="4633783"/>
                  </a:ln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" name="手繪多邊形: 圖案 7"/>
            <p:cNvSpPr/>
            <p:nvPr/>
          </p:nvSpPr>
          <p:spPr>
            <a:xfrm>
              <a:off x="5301391" y="1050458"/>
              <a:ext cx="469611" cy="4633783"/>
            </a:xfrm>
            <a:custGeom>
              <a:avLst/>
              <a:gdLst>
                <a:gd name="connsiteX0" fmla="*/ 444898 w 469611"/>
                <a:gd name="connsiteY0" fmla="*/ 0 h 4633783"/>
                <a:gd name="connsiteX1" fmla="*/ 55 w 469611"/>
                <a:gd name="connsiteY1" fmla="*/ 2360140 h 4633783"/>
                <a:gd name="connsiteX2" fmla="*/ 469611 w 469611"/>
                <a:gd name="connsiteY2" fmla="*/ 4633783 h 4633783"/>
                <a:gd name="connsiteX3" fmla="*/ 469611 w 469611"/>
                <a:gd name="connsiteY3" fmla="*/ 4633783 h 4633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9611" h="4633783">
                  <a:moveTo>
                    <a:pt x="444898" y="0"/>
                  </a:moveTo>
                  <a:cubicBezTo>
                    <a:pt x="220417" y="793921"/>
                    <a:pt x="-4064" y="1587843"/>
                    <a:pt x="55" y="2360140"/>
                  </a:cubicBezTo>
                  <a:cubicBezTo>
                    <a:pt x="4174" y="3132437"/>
                    <a:pt x="469611" y="4633783"/>
                    <a:pt x="469611" y="4633783"/>
                  </a:cubicBezTo>
                  <a:lnTo>
                    <a:pt x="469611" y="4633783"/>
                  </a:ln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9" name="手繪多邊形: 圖案 8"/>
            <p:cNvSpPr/>
            <p:nvPr/>
          </p:nvSpPr>
          <p:spPr>
            <a:xfrm>
              <a:off x="6329744" y="880816"/>
              <a:ext cx="469611" cy="4633783"/>
            </a:xfrm>
            <a:custGeom>
              <a:avLst/>
              <a:gdLst>
                <a:gd name="connsiteX0" fmla="*/ 444898 w 469611"/>
                <a:gd name="connsiteY0" fmla="*/ 0 h 4633783"/>
                <a:gd name="connsiteX1" fmla="*/ 55 w 469611"/>
                <a:gd name="connsiteY1" fmla="*/ 2360140 h 4633783"/>
                <a:gd name="connsiteX2" fmla="*/ 469611 w 469611"/>
                <a:gd name="connsiteY2" fmla="*/ 4633783 h 4633783"/>
                <a:gd name="connsiteX3" fmla="*/ 469611 w 469611"/>
                <a:gd name="connsiteY3" fmla="*/ 4633783 h 4633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9611" h="4633783">
                  <a:moveTo>
                    <a:pt x="444898" y="0"/>
                  </a:moveTo>
                  <a:cubicBezTo>
                    <a:pt x="220417" y="793921"/>
                    <a:pt x="-4064" y="1587843"/>
                    <a:pt x="55" y="2360140"/>
                  </a:cubicBezTo>
                  <a:cubicBezTo>
                    <a:pt x="4174" y="3132437"/>
                    <a:pt x="469611" y="4633783"/>
                    <a:pt x="469611" y="4633783"/>
                  </a:cubicBezTo>
                  <a:lnTo>
                    <a:pt x="469611" y="4633783"/>
                  </a:ln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" name="手繪多邊形: 圖案 9"/>
            <p:cNvSpPr/>
            <p:nvPr/>
          </p:nvSpPr>
          <p:spPr>
            <a:xfrm>
              <a:off x="7237880" y="980814"/>
              <a:ext cx="469611" cy="4633783"/>
            </a:xfrm>
            <a:custGeom>
              <a:avLst/>
              <a:gdLst>
                <a:gd name="connsiteX0" fmla="*/ 444898 w 469611"/>
                <a:gd name="connsiteY0" fmla="*/ 0 h 4633783"/>
                <a:gd name="connsiteX1" fmla="*/ 55 w 469611"/>
                <a:gd name="connsiteY1" fmla="*/ 2360140 h 4633783"/>
                <a:gd name="connsiteX2" fmla="*/ 469611 w 469611"/>
                <a:gd name="connsiteY2" fmla="*/ 4633783 h 4633783"/>
                <a:gd name="connsiteX3" fmla="*/ 469611 w 469611"/>
                <a:gd name="connsiteY3" fmla="*/ 4633783 h 4633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9611" h="4633783">
                  <a:moveTo>
                    <a:pt x="444898" y="0"/>
                  </a:moveTo>
                  <a:cubicBezTo>
                    <a:pt x="220417" y="793921"/>
                    <a:pt x="-4064" y="1587843"/>
                    <a:pt x="55" y="2360140"/>
                  </a:cubicBezTo>
                  <a:cubicBezTo>
                    <a:pt x="4174" y="3132437"/>
                    <a:pt x="469611" y="4633783"/>
                    <a:pt x="469611" y="4633783"/>
                  </a:cubicBezTo>
                  <a:lnTo>
                    <a:pt x="469611" y="4633783"/>
                  </a:ln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cxnSp>
        <p:nvCxnSpPr>
          <p:cNvPr id="192" name="直線接點 191"/>
          <p:cNvCxnSpPr>
            <a:stCxn id="136" idx="3"/>
            <a:endCxn id="161" idx="5"/>
          </p:cNvCxnSpPr>
          <p:nvPr/>
        </p:nvCxnSpPr>
        <p:spPr>
          <a:xfrm flipV="1">
            <a:off x="2143530" y="4307924"/>
            <a:ext cx="5662035" cy="7363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4" name="直線接點 193"/>
          <p:cNvCxnSpPr>
            <a:stCxn id="138" idx="4"/>
            <a:endCxn id="162" idx="5"/>
          </p:cNvCxnSpPr>
          <p:nvPr/>
        </p:nvCxnSpPr>
        <p:spPr>
          <a:xfrm flipV="1">
            <a:off x="2245365" y="2965483"/>
            <a:ext cx="5573258" cy="7379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6" name="直線接點 195"/>
          <p:cNvCxnSpPr>
            <a:stCxn id="140" idx="3"/>
            <a:endCxn id="164" idx="3"/>
          </p:cNvCxnSpPr>
          <p:nvPr/>
        </p:nvCxnSpPr>
        <p:spPr>
          <a:xfrm flipV="1">
            <a:off x="2130472" y="1628583"/>
            <a:ext cx="5484481" cy="7623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9" name="直線接點 198"/>
          <p:cNvCxnSpPr>
            <a:stCxn id="134" idx="4"/>
            <a:endCxn id="159" idx="3"/>
          </p:cNvCxnSpPr>
          <p:nvPr/>
        </p:nvCxnSpPr>
        <p:spPr>
          <a:xfrm>
            <a:off x="2257192" y="1158207"/>
            <a:ext cx="5369588" cy="44994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1" name="文字方塊 200"/>
          <p:cNvSpPr txBox="1"/>
          <p:nvPr/>
        </p:nvSpPr>
        <p:spPr>
          <a:xfrm>
            <a:off x="3678154" y="6220816"/>
            <a:ext cx="11945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GHT(7,8,1)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511797405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6192688"/>
          </a:xfrm>
        </p:spPr>
        <p:txBody>
          <a:bodyPr>
            <a:normAutofit fontScale="85000" lnSpcReduction="10000"/>
          </a:bodyPr>
          <a:lstStyle/>
          <a:p>
            <a:pPr marL="0" indent="0" algn="just">
              <a:buNone/>
            </a:pPr>
            <a:r>
              <a:rPr lang="en-US" altLang="zh-TW" sz="2200" b="1" i="1" dirty="0"/>
              <a:t>References</a:t>
            </a:r>
            <a:endParaRPr lang="zh-TW" altLang="zh-TW" sz="2200" dirty="0"/>
          </a:p>
          <a:p>
            <a:pPr algn="just"/>
            <a:endParaRPr lang="zh-TW" altLang="zh-TW" sz="2200" dirty="0"/>
          </a:p>
          <a:p>
            <a:pPr marL="457200" indent="-457200">
              <a:buFont typeface="+mj-lt"/>
              <a:buAutoNum type="arabicPeriod"/>
            </a:pPr>
            <a:r>
              <a:rPr lang="en-US" altLang="zh-TW" sz="2400" dirty="0"/>
              <a:t>B. </a:t>
            </a:r>
            <a:r>
              <a:rPr lang="en-US" altLang="zh-TW" sz="2400" dirty="0" err="1"/>
              <a:t>Alspach</a:t>
            </a:r>
            <a:r>
              <a:rPr lang="en-US" altLang="zh-TW" sz="2400" dirty="0"/>
              <a:t> and J. Liu, On the Hamilton connectivity of generalized Petersen graphs, Discrete Mathematics, Volume 309, Issue 17, 6 September 2009, Pages 5461–5473.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zh-TW" sz="2400" dirty="0"/>
              <a:t>H.J. Cho and L. Y. Hsu, Generalized honeycomb torus, Information Processing Letters 86 (2003) 185–190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zh-TW" sz="2400" dirty="0"/>
              <a:t>D. Lu, R. </a:t>
            </a:r>
            <a:r>
              <a:rPr lang="en-US" altLang="zh-TW" sz="2400" dirty="0" err="1"/>
              <a:t>Jia</a:t>
            </a:r>
            <a:r>
              <a:rPr lang="en-US" altLang="zh-TW" sz="2400" dirty="0"/>
              <a:t>, E. Cheng, L. </a:t>
            </a:r>
            <a:r>
              <a:rPr lang="en-US" altLang="zh-TW" sz="2400" dirty="0" err="1"/>
              <a:t>Liptak</a:t>
            </a:r>
            <a:r>
              <a:rPr lang="en-US" altLang="zh-TW" sz="2400" dirty="0"/>
              <a:t>, M. Tsai, C.K. Lin, J.J.M. Tan, and L.H. Hsu (2011), "Hamiltonian Connectedness of the Generalized Petersen Graph GP(n,4)," </a:t>
            </a:r>
            <a:r>
              <a:rPr lang="en-US" altLang="zh-TW" sz="2400" dirty="0" err="1"/>
              <a:t>Congressus</a:t>
            </a:r>
            <a:r>
              <a:rPr lang="en-US" altLang="zh-TW" sz="2400" dirty="0"/>
              <a:t> </a:t>
            </a:r>
            <a:r>
              <a:rPr lang="en-US" altLang="zh-TW" sz="2400" dirty="0" err="1"/>
              <a:t>Numernatium</a:t>
            </a:r>
            <a:r>
              <a:rPr lang="en-US" altLang="zh-TW" sz="2400" dirty="0"/>
              <a:t>, Vol. 209, pp. 5-15.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zh-TW" sz="2400" dirty="0"/>
              <a:t>Moon, J.W., On a problem of Ore, Mathematical Gazette 49, 40, 1965.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en-US" altLang="zh-TW" sz="2400" dirty="0"/>
              <a:t>F.P. </a:t>
            </a:r>
            <a:r>
              <a:rPr lang="en-US" altLang="zh-TW" sz="2400" dirty="0" err="1"/>
              <a:t>Preparata</a:t>
            </a:r>
            <a:r>
              <a:rPr lang="en-US" altLang="zh-TW" sz="2400" dirty="0"/>
              <a:t> and V. </a:t>
            </a:r>
            <a:r>
              <a:rPr lang="en-US" altLang="zh-TW" sz="2400" dirty="0" err="1"/>
              <a:t>Vuillemin</a:t>
            </a:r>
            <a:r>
              <a:rPr lang="en-US" altLang="zh-TW" sz="2400" dirty="0"/>
              <a:t>, The cube-connected cycles: a versatile network for parallel computation, </a:t>
            </a:r>
            <a:r>
              <a:rPr lang="en-US" altLang="zh-TW" sz="2400" dirty="0" err="1"/>
              <a:t>Commun</a:t>
            </a:r>
            <a:r>
              <a:rPr lang="en-US" altLang="zh-TW" sz="2400" dirty="0"/>
              <a:t>. ACM 24 (1981) 300–309.</a:t>
            </a:r>
            <a:endParaRPr lang="en-US" altLang="zh-TW" sz="2200" dirty="0"/>
          </a:p>
          <a:p>
            <a:pPr marL="457200" lvl="0" indent="-457200" algn="just">
              <a:buFont typeface="+mj-lt"/>
              <a:buAutoNum type="arabicPeriod"/>
            </a:pPr>
            <a:r>
              <a:rPr lang="en-US" altLang="zh-TW" sz="2400" dirty="0"/>
              <a:t>Ore, O, Hamiltonian connected graphs, </a:t>
            </a:r>
            <a:r>
              <a:rPr lang="en-US" altLang="zh-TW" sz="2400" i="1" dirty="0"/>
              <a:t>J. Math. </a:t>
            </a:r>
            <a:r>
              <a:rPr lang="en-US" altLang="zh-TW" sz="2400" i="1" dirty="0" err="1"/>
              <a:t>Pures</a:t>
            </a:r>
            <a:r>
              <a:rPr lang="en-US" altLang="zh-TW" sz="2400" i="1" dirty="0"/>
              <a:t> Appl. </a:t>
            </a:r>
            <a:r>
              <a:rPr lang="en-US" altLang="zh-TW" sz="2400" dirty="0"/>
              <a:t>42, 21, 1963.</a:t>
            </a:r>
            <a:endParaRPr lang="zh-TW" altLang="zh-TW" sz="2400" dirty="0"/>
          </a:p>
          <a:p>
            <a:pPr marL="457200" lvl="0" indent="-457200" algn="just">
              <a:buFont typeface="+mj-lt"/>
              <a:buAutoNum type="arabicPeriod"/>
            </a:pPr>
            <a:r>
              <a:rPr lang="en-US" altLang="zh-TW" sz="2400" dirty="0"/>
              <a:t>Simmons, G., Almost all </a:t>
            </a:r>
            <a:r>
              <a:rPr lang="en-US" altLang="zh-TW" sz="2400" i="1" dirty="0"/>
              <a:t>n</a:t>
            </a:r>
            <a:r>
              <a:rPr lang="en-US" altLang="zh-TW" sz="2400" dirty="0"/>
              <a:t>-dimensional rectangular lattices are Hamiltonian </a:t>
            </a:r>
            <a:r>
              <a:rPr lang="en-US" altLang="zh-TW" sz="2400" dirty="0" err="1"/>
              <a:t>laceable</a:t>
            </a:r>
            <a:r>
              <a:rPr lang="en-US" altLang="zh-TW" sz="2400" dirty="0"/>
              <a:t>, </a:t>
            </a:r>
            <a:r>
              <a:rPr lang="en-US" altLang="zh-TW" sz="2400" i="1" dirty="0"/>
              <a:t>Proceedings of the Ninth Southeastern Conference on Combinatorics, Graph Theory, and Computing</a:t>
            </a:r>
            <a:r>
              <a:rPr lang="en-US" altLang="zh-TW" sz="2400" dirty="0"/>
              <a:t>, 1978, 649.</a:t>
            </a:r>
            <a:endParaRPr lang="zh-TW" altLang="zh-TW" sz="2400" dirty="0"/>
          </a:p>
        </p:txBody>
      </p:sp>
    </p:spTree>
    <p:extLst>
      <p:ext uri="{BB962C8B-B14F-4D97-AF65-F5344CB8AC3E}">
        <p14:creationId xmlns:p14="http://schemas.microsoft.com/office/powerpoint/2010/main" val="2450763919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Generalized Petersen graphs</a:t>
            </a:r>
          </a:p>
          <a:p>
            <a:endParaRPr lang="en-US" altLang="zh-TW" dirty="0"/>
          </a:p>
          <a:p>
            <a:r>
              <a:rPr lang="en-US" altLang="zh-TW" dirty="0"/>
              <a:t>Cube connected cycles</a:t>
            </a:r>
          </a:p>
          <a:p>
            <a:endParaRPr lang="en-US" altLang="zh-TW" dirty="0"/>
          </a:p>
          <a:p>
            <a:r>
              <a:rPr lang="en-US" altLang="zh-TW" dirty="0"/>
              <a:t>Generalized Honeycomb torus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371243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物件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5040627"/>
              </p:ext>
            </p:extLst>
          </p:nvPr>
        </p:nvGraphicFramePr>
        <p:xfrm>
          <a:off x="1763688" y="2780928"/>
          <a:ext cx="4914900" cy="3883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3" r:id="rId3" imgW="4373280" imgH="3460320" progId="">
                  <p:embed/>
                </p:oleObj>
              </mc:Choice>
              <mc:Fallback>
                <p:oleObj r:id="rId3" imgW="4373280" imgH="346032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3688" y="2780928"/>
                        <a:ext cx="4914900" cy="3883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EDFAD2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6699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FFFFCC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內容版面配置區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293727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6192688"/>
          </a:xfrm>
        </p:spPr>
        <p:txBody>
          <a:bodyPr>
            <a:normAutofit/>
          </a:bodyPr>
          <a:lstStyle/>
          <a:p>
            <a:pPr algn="just"/>
            <a:r>
              <a:rPr lang="en-US" altLang="zh-TW" sz="2200" dirty="0"/>
              <a:t>Now, try to answer the following question: is there a Hamiltonian path of the 4-dimensional hypercube </a:t>
            </a:r>
            <a:r>
              <a:rPr lang="en-US" altLang="zh-TW" sz="2200" i="1" dirty="0"/>
              <a:t>Q</a:t>
            </a:r>
            <a:r>
              <a:rPr lang="en-US" altLang="zh-TW" sz="2200" i="1" baseline="-25000" dirty="0"/>
              <a:t>4</a:t>
            </a:r>
            <a:r>
              <a:rPr lang="en-US" altLang="zh-TW" sz="2200" dirty="0"/>
              <a:t>, shown in Figure 3-10, beginning at the vertex 0000 and ending at the terminal vertex 1100? Try to write your conclusion as generally as possible.</a:t>
            </a:r>
            <a:endParaRPr lang="zh-TW" altLang="zh-TW" sz="2200" dirty="0"/>
          </a:p>
          <a:p>
            <a:pPr algn="just"/>
            <a:endParaRPr lang="zh-TW" altLang="en-US" sz="2200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4" name="物件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1586025"/>
              </p:ext>
            </p:extLst>
          </p:nvPr>
        </p:nvGraphicFramePr>
        <p:xfrm>
          <a:off x="2555776" y="1844824"/>
          <a:ext cx="3504626" cy="46805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88" r:id="rId3" imgW="2892171" imgH="3865626" progId="Visio.Drawing.6">
                  <p:embed/>
                </p:oleObj>
              </mc:Choice>
              <mc:Fallback>
                <p:oleObj r:id="rId3" imgW="2892171" imgH="3865626" progId="Visio.Drawing.6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776" y="1844824"/>
                        <a:ext cx="3504626" cy="468052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字方塊 4"/>
          <p:cNvSpPr txBox="1"/>
          <p:nvPr/>
        </p:nvSpPr>
        <p:spPr>
          <a:xfrm>
            <a:off x="4818846" y="6084004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/>
              <a:t>Figure 3-10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2293727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8912</TotalTime>
  <Words>1362</Words>
  <Application>Microsoft Office PowerPoint</Application>
  <PresentationFormat>如螢幕大小 (4:3)</PresentationFormat>
  <Paragraphs>122</Paragraphs>
  <Slides>72</Slides>
  <Notes>4</Notes>
  <HiddenSlides>0</HiddenSlides>
  <MMClips>0</MMClips>
  <ScaleCrop>false</ScaleCrop>
  <HeadingPairs>
    <vt:vector size="8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內嵌 OLE 伺服程式</vt:lpstr>
      </vt:variant>
      <vt:variant>
        <vt:i4>1</vt:i4>
      </vt:variant>
      <vt:variant>
        <vt:lpstr>投影片標題</vt:lpstr>
      </vt:variant>
      <vt:variant>
        <vt:i4>72</vt:i4>
      </vt:variant>
    </vt:vector>
  </HeadingPairs>
  <TitlesOfParts>
    <vt:vector size="78" baseType="lpstr">
      <vt:lpstr>新細明體</vt:lpstr>
      <vt:lpstr>Arial</vt:lpstr>
      <vt:lpstr>Calibri</vt:lpstr>
      <vt:lpstr>Symbol</vt:lpstr>
      <vt:lpstr>Office 佈景主題</vt:lpstr>
      <vt:lpstr>Visio.Drawing.6</vt:lpstr>
      <vt:lpstr>Chapter 3: Hamiltonian Paths</vt:lpstr>
      <vt:lpstr>Commercial or not commercial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Suggested Reading and Possible Future Directions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3  Hamiltonian paths</dc:title>
  <dc:creator>noline01</dc:creator>
  <cp:lastModifiedBy>user</cp:lastModifiedBy>
  <cp:revision>165</cp:revision>
  <dcterms:created xsi:type="dcterms:W3CDTF">2015-01-24T03:53:29Z</dcterms:created>
  <dcterms:modified xsi:type="dcterms:W3CDTF">2016-08-18T14:37:27Z</dcterms:modified>
</cp:coreProperties>
</file>